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bin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20106C-7554-436D-8163-69B41748AD56}" type="doc">
      <dgm:prSet loTypeId="urn:microsoft.com/office/officeart/2005/8/layout/target3" loCatId="list" qsTypeId="urn:microsoft.com/office/officeart/2005/8/quickstyle/3d7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0998C299-FC1C-42C2-949A-0C89F6839443}">
      <dgm:prSet phldrT="[Текст]"/>
      <dgm:spPr/>
      <dgm:t>
        <a:bodyPr/>
        <a:lstStyle/>
        <a:p>
          <a:r>
            <a:rPr lang="ru-RU" dirty="0" smtClean="0"/>
            <a:t>1. Составление методической разработки</a:t>
          </a:r>
          <a:endParaRPr lang="ru-RU" dirty="0"/>
        </a:p>
      </dgm:t>
    </dgm:pt>
    <dgm:pt modelId="{13715B4B-A4FA-4735-8E33-66D44AB000BE}" type="parTrans" cxnId="{DB98223D-F123-4ACE-A900-3FFF2D087610}">
      <dgm:prSet/>
      <dgm:spPr/>
      <dgm:t>
        <a:bodyPr/>
        <a:lstStyle/>
        <a:p>
          <a:endParaRPr lang="ru-RU"/>
        </a:p>
      </dgm:t>
    </dgm:pt>
    <dgm:pt modelId="{94A0CE6E-100F-4FD4-ADE7-9A41BBA671FD}" type="sibTrans" cxnId="{DB98223D-F123-4ACE-A900-3FFF2D087610}">
      <dgm:prSet/>
      <dgm:spPr/>
      <dgm:t>
        <a:bodyPr/>
        <a:lstStyle/>
        <a:p>
          <a:endParaRPr lang="ru-RU"/>
        </a:p>
      </dgm:t>
    </dgm:pt>
    <dgm:pt modelId="{FC25E342-FDA4-4542-8FA6-08E001D04A83}">
      <dgm:prSet phldrT="[Текст]"/>
      <dgm:spPr/>
      <dgm:t>
        <a:bodyPr/>
        <a:lstStyle/>
        <a:p>
          <a:r>
            <a:rPr lang="ru-RU" dirty="0" smtClean="0"/>
            <a:t>2. Составление методических рекомендаций</a:t>
          </a:r>
          <a:endParaRPr lang="ru-RU" dirty="0"/>
        </a:p>
      </dgm:t>
    </dgm:pt>
    <dgm:pt modelId="{33F94173-834A-453B-B828-8C12F1ABA77B}" type="parTrans" cxnId="{F9526E2E-5873-408E-8F50-F938990FA531}">
      <dgm:prSet/>
      <dgm:spPr/>
      <dgm:t>
        <a:bodyPr/>
        <a:lstStyle/>
        <a:p>
          <a:endParaRPr lang="ru-RU"/>
        </a:p>
      </dgm:t>
    </dgm:pt>
    <dgm:pt modelId="{12839E6A-38F6-4C48-9091-12797231800A}" type="sibTrans" cxnId="{F9526E2E-5873-408E-8F50-F938990FA531}">
      <dgm:prSet/>
      <dgm:spPr/>
      <dgm:t>
        <a:bodyPr/>
        <a:lstStyle/>
        <a:p>
          <a:endParaRPr lang="ru-RU"/>
        </a:p>
      </dgm:t>
    </dgm:pt>
    <dgm:pt modelId="{8C708FB1-0DF6-4E04-93AF-0895B07443CA}">
      <dgm:prSet phldrT="[Текст]"/>
      <dgm:spPr/>
      <dgm:t>
        <a:bodyPr/>
        <a:lstStyle/>
        <a:p>
          <a:r>
            <a:rPr lang="ru-RU" dirty="0" smtClean="0"/>
            <a:t>3. Составление методических пособий</a:t>
          </a:r>
          <a:endParaRPr lang="ru-RU" dirty="0"/>
        </a:p>
      </dgm:t>
    </dgm:pt>
    <dgm:pt modelId="{7D6439B1-B692-421B-A9E7-0098357CAA9F}" type="parTrans" cxnId="{CD2A7F58-5F98-4970-90EF-7809FF48E60F}">
      <dgm:prSet/>
      <dgm:spPr/>
      <dgm:t>
        <a:bodyPr/>
        <a:lstStyle/>
        <a:p>
          <a:endParaRPr lang="ru-RU"/>
        </a:p>
      </dgm:t>
    </dgm:pt>
    <dgm:pt modelId="{8D7AD49E-14DF-4501-9DD6-211C8BC49095}" type="sibTrans" cxnId="{CD2A7F58-5F98-4970-90EF-7809FF48E60F}">
      <dgm:prSet/>
      <dgm:spPr/>
      <dgm:t>
        <a:bodyPr/>
        <a:lstStyle/>
        <a:p>
          <a:endParaRPr lang="ru-RU"/>
        </a:p>
      </dgm:t>
    </dgm:pt>
    <dgm:pt modelId="{6B991030-5B2D-46C9-ACBF-7F0E700FCDB5}" type="pres">
      <dgm:prSet presAssocID="{1320106C-7554-436D-8163-69B41748AD5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D3BB1F3-6CD3-4FDE-BE50-5A55326D2E67}" type="pres">
      <dgm:prSet presAssocID="{0998C299-FC1C-42C2-949A-0C89F6839443}" presName="circle1" presStyleLbl="node1" presStyleIdx="0" presStyleCnt="3" custLinFactNeighborX="-7761" custLinFactNeighborY="-2062"/>
      <dgm:spPr/>
    </dgm:pt>
    <dgm:pt modelId="{8D2213CE-95AC-4C74-BC33-24E2E8A6B4F8}" type="pres">
      <dgm:prSet presAssocID="{0998C299-FC1C-42C2-949A-0C89F6839443}" presName="space" presStyleCnt="0"/>
      <dgm:spPr/>
    </dgm:pt>
    <dgm:pt modelId="{2D2A0F86-CC97-459E-AB11-B71F23E93604}" type="pres">
      <dgm:prSet presAssocID="{0998C299-FC1C-42C2-949A-0C89F6839443}" presName="rect1" presStyleLbl="alignAcc1" presStyleIdx="0" presStyleCnt="3" custLinFactNeighborX="467" custLinFactNeighborY="855"/>
      <dgm:spPr/>
    </dgm:pt>
    <dgm:pt modelId="{1E8BEF2B-E810-45EA-B927-47DF7819DE6B}" type="pres">
      <dgm:prSet presAssocID="{FC25E342-FDA4-4542-8FA6-08E001D04A83}" presName="vertSpace2" presStyleLbl="node1" presStyleIdx="0" presStyleCnt="3"/>
      <dgm:spPr/>
    </dgm:pt>
    <dgm:pt modelId="{4A8962E7-5EC8-4EA1-A28F-3FE4B3EAB42F}" type="pres">
      <dgm:prSet presAssocID="{FC25E342-FDA4-4542-8FA6-08E001D04A83}" presName="circle2" presStyleLbl="node1" presStyleIdx="1" presStyleCnt="3" custLinFactNeighborX="-5205" custLinFactNeighborY="-22401"/>
      <dgm:spPr/>
    </dgm:pt>
    <dgm:pt modelId="{B50BEADB-CB93-4901-B970-637B3A79CE78}" type="pres">
      <dgm:prSet presAssocID="{FC25E342-FDA4-4542-8FA6-08E001D04A83}" presName="rect2" presStyleLbl="alignAcc1" presStyleIdx="1" presStyleCnt="3"/>
      <dgm:spPr/>
    </dgm:pt>
    <dgm:pt modelId="{FF3E65D6-FC09-4538-9970-B8B5DC3E44A3}" type="pres">
      <dgm:prSet presAssocID="{8C708FB1-0DF6-4E04-93AF-0895B07443CA}" presName="vertSpace3" presStyleLbl="node1" presStyleIdx="1" presStyleCnt="3"/>
      <dgm:spPr/>
    </dgm:pt>
    <dgm:pt modelId="{47ED7200-CA29-4034-A27E-462CABFC6283}" type="pres">
      <dgm:prSet presAssocID="{8C708FB1-0DF6-4E04-93AF-0895B07443CA}" presName="circle3" presStyleLbl="node1" presStyleIdx="2" presStyleCnt="3" custLinFactNeighborX="-16132" custLinFactNeighborY="-61025"/>
      <dgm:spPr/>
    </dgm:pt>
    <dgm:pt modelId="{4D96EED1-7EB5-425C-81BF-3A90869363AF}" type="pres">
      <dgm:prSet presAssocID="{8C708FB1-0DF6-4E04-93AF-0895B07443CA}" presName="rect3" presStyleLbl="alignAcc1" presStyleIdx="2" presStyleCnt="3"/>
      <dgm:spPr/>
    </dgm:pt>
    <dgm:pt modelId="{D387B713-53A7-4AE1-B1B4-BF36CD5F2759}" type="pres">
      <dgm:prSet presAssocID="{0998C299-FC1C-42C2-949A-0C89F6839443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EEC1710F-285C-4D52-A7CF-85C0E3932177}" type="pres">
      <dgm:prSet presAssocID="{FC25E342-FDA4-4542-8FA6-08E001D04A83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AAD564FB-33C0-4B0F-A612-F64C5C632A49}" type="pres">
      <dgm:prSet presAssocID="{8C708FB1-0DF6-4E04-93AF-0895B07443CA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A7E5CC4B-9A49-4145-8878-D5B795D5A917}" type="presOf" srcId="{1320106C-7554-436D-8163-69B41748AD56}" destId="{6B991030-5B2D-46C9-ACBF-7F0E700FCDB5}" srcOrd="0" destOrd="0" presId="urn:microsoft.com/office/officeart/2005/8/layout/target3"/>
    <dgm:cxn modelId="{CD2A7F58-5F98-4970-90EF-7809FF48E60F}" srcId="{1320106C-7554-436D-8163-69B41748AD56}" destId="{8C708FB1-0DF6-4E04-93AF-0895B07443CA}" srcOrd="2" destOrd="0" parTransId="{7D6439B1-B692-421B-A9E7-0098357CAA9F}" sibTransId="{8D7AD49E-14DF-4501-9DD6-211C8BC49095}"/>
    <dgm:cxn modelId="{FF010413-EF8B-46D6-8865-731968F588D1}" type="presOf" srcId="{0998C299-FC1C-42C2-949A-0C89F6839443}" destId="{D387B713-53A7-4AE1-B1B4-BF36CD5F2759}" srcOrd="1" destOrd="0" presId="urn:microsoft.com/office/officeart/2005/8/layout/target3"/>
    <dgm:cxn modelId="{44E4238D-AAFF-45FA-A524-840A7B2E81DE}" type="presOf" srcId="{8C708FB1-0DF6-4E04-93AF-0895B07443CA}" destId="{4D96EED1-7EB5-425C-81BF-3A90869363AF}" srcOrd="0" destOrd="0" presId="urn:microsoft.com/office/officeart/2005/8/layout/target3"/>
    <dgm:cxn modelId="{0EA04EB3-DE49-47C1-95FA-81E8F0747897}" type="presOf" srcId="{8C708FB1-0DF6-4E04-93AF-0895B07443CA}" destId="{AAD564FB-33C0-4B0F-A612-F64C5C632A49}" srcOrd="1" destOrd="0" presId="urn:microsoft.com/office/officeart/2005/8/layout/target3"/>
    <dgm:cxn modelId="{DB98223D-F123-4ACE-A900-3FFF2D087610}" srcId="{1320106C-7554-436D-8163-69B41748AD56}" destId="{0998C299-FC1C-42C2-949A-0C89F6839443}" srcOrd="0" destOrd="0" parTransId="{13715B4B-A4FA-4735-8E33-66D44AB000BE}" sibTransId="{94A0CE6E-100F-4FD4-ADE7-9A41BBA671FD}"/>
    <dgm:cxn modelId="{8B2F5C7F-D059-4022-A5DA-577B002A5B65}" type="presOf" srcId="{0998C299-FC1C-42C2-949A-0C89F6839443}" destId="{2D2A0F86-CC97-459E-AB11-B71F23E93604}" srcOrd="0" destOrd="0" presId="urn:microsoft.com/office/officeart/2005/8/layout/target3"/>
    <dgm:cxn modelId="{43EA8DCC-6A5D-4E73-AA48-832F6C2E8CBA}" type="presOf" srcId="{FC25E342-FDA4-4542-8FA6-08E001D04A83}" destId="{B50BEADB-CB93-4901-B970-637B3A79CE78}" srcOrd="0" destOrd="0" presId="urn:microsoft.com/office/officeart/2005/8/layout/target3"/>
    <dgm:cxn modelId="{F9526E2E-5873-408E-8F50-F938990FA531}" srcId="{1320106C-7554-436D-8163-69B41748AD56}" destId="{FC25E342-FDA4-4542-8FA6-08E001D04A83}" srcOrd="1" destOrd="0" parTransId="{33F94173-834A-453B-B828-8C12F1ABA77B}" sibTransId="{12839E6A-38F6-4C48-9091-12797231800A}"/>
    <dgm:cxn modelId="{0C3B5F83-2E0B-4717-B1A9-990C5B1583DF}" type="presOf" srcId="{FC25E342-FDA4-4542-8FA6-08E001D04A83}" destId="{EEC1710F-285C-4D52-A7CF-85C0E3932177}" srcOrd="1" destOrd="0" presId="urn:microsoft.com/office/officeart/2005/8/layout/target3"/>
    <dgm:cxn modelId="{8C7F85B0-3751-4ED7-9BA4-2F48BF8FB4CF}" type="presParOf" srcId="{6B991030-5B2D-46C9-ACBF-7F0E700FCDB5}" destId="{BD3BB1F3-6CD3-4FDE-BE50-5A55326D2E67}" srcOrd="0" destOrd="0" presId="urn:microsoft.com/office/officeart/2005/8/layout/target3"/>
    <dgm:cxn modelId="{43973343-45B2-41AA-925A-AB70EA5935BE}" type="presParOf" srcId="{6B991030-5B2D-46C9-ACBF-7F0E700FCDB5}" destId="{8D2213CE-95AC-4C74-BC33-24E2E8A6B4F8}" srcOrd="1" destOrd="0" presId="urn:microsoft.com/office/officeart/2005/8/layout/target3"/>
    <dgm:cxn modelId="{4C7634CB-3F60-48D4-B0B7-E39C35114216}" type="presParOf" srcId="{6B991030-5B2D-46C9-ACBF-7F0E700FCDB5}" destId="{2D2A0F86-CC97-459E-AB11-B71F23E93604}" srcOrd="2" destOrd="0" presId="urn:microsoft.com/office/officeart/2005/8/layout/target3"/>
    <dgm:cxn modelId="{F709B559-CE8A-4FE4-8EB4-3E5471C2E2CA}" type="presParOf" srcId="{6B991030-5B2D-46C9-ACBF-7F0E700FCDB5}" destId="{1E8BEF2B-E810-45EA-B927-47DF7819DE6B}" srcOrd="3" destOrd="0" presId="urn:microsoft.com/office/officeart/2005/8/layout/target3"/>
    <dgm:cxn modelId="{09A0CA74-3703-4293-ACEC-79B54FB1021D}" type="presParOf" srcId="{6B991030-5B2D-46C9-ACBF-7F0E700FCDB5}" destId="{4A8962E7-5EC8-4EA1-A28F-3FE4B3EAB42F}" srcOrd="4" destOrd="0" presId="urn:microsoft.com/office/officeart/2005/8/layout/target3"/>
    <dgm:cxn modelId="{3E11CB59-D983-4988-864F-630EAA4CE944}" type="presParOf" srcId="{6B991030-5B2D-46C9-ACBF-7F0E700FCDB5}" destId="{B50BEADB-CB93-4901-B970-637B3A79CE78}" srcOrd="5" destOrd="0" presId="urn:microsoft.com/office/officeart/2005/8/layout/target3"/>
    <dgm:cxn modelId="{5D80B662-EF23-4280-A298-BE7C87D4F433}" type="presParOf" srcId="{6B991030-5B2D-46C9-ACBF-7F0E700FCDB5}" destId="{FF3E65D6-FC09-4538-9970-B8B5DC3E44A3}" srcOrd="6" destOrd="0" presId="urn:microsoft.com/office/officeart/2005/8/layout/target3"/>
    <dgm:cxn modelId="{482D30E2-DF87-4B46-B37F-0052FBA15765}" type="presParOf" srcId="{6B991030-5B2D-46C9-ACBF-7F0E700FCDB5}" destId="{47ED7200-CA29-4034-A27E-462CABFC6283}" srcOrd="7" destOrd="0" presId="urn:microsoft.com/office/officeart/2005/8/layout/target3"/>
    <dgm:cxn modelId="{774E851F-9F37-4952-9C51-23EC051D9293}" type="presParOf" srcId="{6B991030-5B2D-46C9-ACBF-7F0E700FCDB5}" destId="{4D96EED1-7EB5-425C-81BF-3A90869363AF}" srcOrd="8" destOrd="0" presId="urn:microsoft.com/office/officeart/2005/8/layout/target3"/>
    <dgm:cxn modelId="{3BB736F5-14AA-465C-9EBB-043B329A4D9A}" type="presParOf" srcId="{6B991030-5B2D-46C9-ACBF-7F0E700FCDB5}" destId="{D387B713-53A7-4AE1-B1B4-BF36CD5F2759}" srcOrd="9" destOrd="0" presId="urn:microsoft.com/office/officeart/2005/8/layout/target3"/>
    <dgm:cxn modelId="{BEAD18EF-5DCF-412C-8052-DE8C7CFD932C}" type="presParOf" srcId="{6B991030-5B2D-46C9-ACBF-7F0E700FCDB5}" destId="{EEC1710F-285C-4D52-A7CF-85C0E3932177}" srcOrd="10" destOrd="0" presId="urn:microsoft.com/office/officeart/2005/8/layout/target3"/>
    <dgm:cxn modelId="{05EDA66C-4EE5-4CEC-9EC2-78A4AB04AFDA}" type="presParOf" srcId="{6B991030-5B2D-46C9-ACBF-7F0E700FCDB5}" destId="{AAD564FB-33C0-4B0F-A612-F64C5C632A4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20A761-5C2E-4FEF-A822-C2D5465BE809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EFCBD49-5B26-42A0-9B71-F379404F490B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just" rtl="0"/>
          <a:r>
            <a:rPr lang="ru-RU" b="0" i="0" baseline="0" dirty="0" smtClean="0">
              <a:solidFill>
                <a:srgbClr val="002060"/>
              </a:solidFill>
            </a:rPr>
            <a:t>Методическая разработка- это пособие, раскрывающее формы, средства, методы обучения, элементы современных педагогических технологий  или сами технологии обучения и воспитания применительно к конкретной теме урока, теме учебной программы, преподаванию курса в целом.</a:t>
          </a:r>
          <a:endParaRPr lang="ru-RU" dirty="0">
            <a:solidFill>
              <a:srgbClr val="002060"/>
            </a:solidFill>
          </a:endParaRPr>
        </a:p>
      </dgm:t>
    </dgm:pt>
    <dgm:pt modelId="{E5E07262-31D9-484E-96A3-69A5C3E1707B}" type="parTrans" cxnId="{1062540E-E82B-4A20-9466-4DE7CBAB9AFB}">
      <dgm:prSet/>
      <dgm:spPr/>
      <dgm:t>
        <a:bodyPr/>
        <a:lstStyle/>
        <a:p>
          <a:endParaRPr lang="ru-RU"/>
        </a:p>
      </dgm:t>
    </dgm:pt>
    <dgm:pt modelId="{6407D3F9-0BBF-4110-A155-41853BA7197B}" type="sibTrans" cxnId="{1062540E-E82B-4A20-9466-4DE7CBAB9AFB}">
      <dgm:prSet/>
      <dgm:spPr/>
      <dgm:t>
        <a:bodyPr/>
        <a:lstStyle/>
        <a:p>
          <a:endParaRPr lang="ru-RU"/>
        </a:p>
      </dgm:t>
    </dgm:pt>
    <dgm:pt modelId="{751BCB69-57BD-4609-B474-4B09C808B216}">
      <dgm:prSet/>
      <dgm:spPr/>
      <dgm:t>
        <a:bodyPr/>
        <a:lstStyle/>
        <a:p>
          <a:pPr algn="just" rtl="0"/>
          <a:r>
            <a:rPr lang="ru-RU" b="0" i="0" baseline="0" dirty="0" smtClean="0">
              <a:solidFill>
                <a:srgbClr val="002060"/>
              </a:solidFill>
            </a:rPr>
            <a:t>Методическая разработка может быть как индивидуальной, так и коллективной работой. Она направлена на профессионально-педагогическое совершенствование преподавателя или качества подготовки по учебным специальностям. Это </a:t>
          </a:r>
          <a:r>
            <a:rPr lang="ru-RU" dirty="0" smtClean="0">
              <a:solidFill>
                <a:srgbClr val="002060"/>
              </a:solidFill>
            </a:rPr>
            <a:t>комплексная форма, которая может включать также сценарии, планы выступлений, описание творческих заданий, схемы, рисунки и т.д.</a:t>
          </a:r>
          <a:br>
            <a:rPr lang="ru-RU" dirty="0" smtClean="0">
              <a:solidFill>
                <a:srgbClr val="002060"/>
              </a:solidFill>
            </a:rPr>
          </a:br>
          <a:endParaRPr lang="ru-RU" dirty="0">
            <a:solidFill>
              <a:srgbClr val="002060"/>
            </a:solidFill>
          </a:endParaRPr>
        </a:p>
      </dgm:t>
    </dgm:pt>
    <dgm:pt modelId="{7CDDB1F5-AA9A-4DA5-8DBD-91D0461838F7}" type="parTrans" cxnId="{83D2B93F-154F-44D1-B81A-3543CD60E626}">
      <dgm:prSet/>
      <dgm:spPr/>
      <dgm:t>
        <a:bodyPr/>
        <a:lstStyle/>
        <a:p>
          <a:endParaRPr lang="ru-RU"/>
        </a:p>
      </dgm:t>
    </dgm:pt>
    <dgm:pt modelId="{84820D98-C791-48F3-9E84-B4CB385C5B4A}" type="sibTrans" cxnId="{83D2B93F-154F-44D1-B81A-3543CD60E626}">
      <dgm:prSet/>
      <dgm:spPr/>
      <dgm:t>
        <a:bodyPr/>
        <a:lstStyle/>
        <a:p>
          <a:endParaRPr lang="ru-RU"/>
        </a:p>
      </dgm:t>
    </dgm:pt>
    <dgm:pt modelId="{65EE838D-59A8-46ED-9D5E-C388F6DE416C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Методическая разработка может представлять собой разработку конкретного урока;  разработку серии уроков;     разработку темы программы:      разработку частной (авторской) методики преподавания предмета;      разработку общей методики преподавания предметов;        разработку новых форм, методов или средств обучения и воспитания;        методические разработки, связанные с изменением материально-технических условий преподавания предмета.</a:t>
          </a:r>
        </a:p>
        <a:p>
          <a:endParaRPr lang="ru-RU" dirty="0">
            <a:solidFill>
              <a:srgbClr val="002060"/>
            </a:solidFill>
          </a:endParaRPr>
        </a:p>
      </dgm:t>
    </dgm:pt>
    <dgm:pt modelId="{212F2292-2D34-4C02-899A-313ACB183B57}" type="parTrans" cxnId="{E8FB6C5C-FE8A-44D6-A3E5-A0324DB3F719}">
      <dgm:prSet/>
      <dgm:spPr/>
    </dgm:pt>
    <dgm:pt modelId="{72A33475-8BE2-4CE5-8BC4-3CD885FAD7EE}" type="sibTrans" cxnId="{E8FB6C5C-FE8A-44D6-A3E5-A0324DB3F719}">
      <dgm:prSet/>
      <dgm:spPr/>
    </dgm:pt>
    <dgm:pt modelId="{E217F6A6-6D73-4BB9-B83D-1F0F0E9ED114}" type="pres">
      <dgm:prSet presAssocID="{7820A761-5C2E-4FEF-A822-C2D5465BE809}" presName="linear" presStyleCnt="0">
        <dgm:presLayoutVars>
          <dgm:animLvl val="lvl"/>
          <dgm:resizeHandles val="exact"/>
        </dgm:presLayoutVars>
      </dgm:prSet>
      <dgm:spPr/>
    </dgm:pt>
    <dgm:pt modelId="{01C37F0D-F6DF-4571-9A96-E57A81681ACB}" type="pres">
      <dgm:prSet presAssocID="{CEFCBD49-5B26-42A0-9B71-F379404F490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3AF79-7EAE-4E97-A2AD-865947A8DF61}" type="pres">
      <dgm:prSet presAssocID="{6407D3F9-0BBF-4110-A155-41853BA7197B}" presName="spacer" presStyleCnt="0"/>
      <dgm:spPr/>
    </dgm:pt>
    <dgm:pt modelId="{CEBDC6D5-A071-47D2-9D9A-0D66FB8F3F6E}" type="pres">
      <dgm:prSet presAssocID="{65EE838D-59A8-46ED-9D5E-C388F6DE416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4708F-EA65-4454-A6B6-C5BD2697B392}" type="pres">
      <dgm:prSet presAssocID="{72A33475-8BE2-4CE5-8BC4-3CD885FAD7EE}" presName="spacer" presStyleCnt="0"/>
      <dgm:spPr/>
    </dgm:pt>
    <dgm:pt modelId="{4D258AE0-A2E5-44B1-814B-80C461CF6404}" type="pres">
      <dgm:prSet presAssocID="{751BCB69-57BD-4609-B474-4B09C808B216}" presName="parentText" presStyleLbl="node1" presStyleIdx="2" presStyleCnt="3" custLinFactNeighborX="-265" custLinFactNeighborY="-123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C107CF-2175-4A75-938F-CAACF330CA43}" type="presOf" srcId="{7820A761-5C2E-4FEF-A822-C2D5465BE809}" destId="{E217F6A6-6D73-4BB9-B83D-1F0F0E9ED114}" srcOrd="0" destOrd="0" presId="urn:microsoft.com/office/officeart/2005/8/layout/vList2"/>
    <dgm:cxn modelId="{E8FB6C5C-FE8A-44D6-A3E5-A0324DB3F719}" srcId="{7820A761-5C2E-4FEF-A822-C2D5465BE809}" destId="{65EE838D-59A8-46ED-9D5E-C388F6DE416C}" srcOrd="1" destOrd="0" parTransId="{212F2292-2D34-4C02-899A-313ACB183B57}" sibTransId="{72A33475-8BE2-4CE5-8BC4-3CD885FAD7EE}"/>
    <dgm:cxn modelId="{81D24D41-70FF-467A-B282-A3BA56CFD690}" type="presOf" srcId="{65EE838D-59A8-46ED-9D5E-C388F6DE416C}" destId="{CEBDC6D5-A071-47D2-9D9A-0D66FB8F3F6E}" srcOrd="0" destOrd="0" presId="urn:microsoft.com/office/officeart/2005/8/layout/vList2"/>
    <dgm:cxn modelId="{1062540E-E82B-4A20-9466-4DE7CBAB9AFB}" srcId="{7820A761-5C2E-4FEF-A822-C2D5465BE809}" destId="{CEFCBD49-5B26-42A0-9B71-F379404F490B}" srcOrd="0" destOrd="0" parTransId="{E5E07262-31D9-484E-96A3-69A5C3E1707B}" sibTransId="{6407D3F9-0BBF-4110-A155-41853BA7197B}"/>
    <dgm:cxn modelId="{DE4ECAFE-6B9E-4DBD-B92E-58A2C83D96E8}" type="presOf" srcId="{751BCB69-57BD-4609-B474-4B09C808B216}" destId="{4D258AE0-A2E5-44B1-814B-80C461CF6404}" srcOrd="0" destOrd="0" presId="urn:microsoft.com/office/officeart/2005/8/layout/vList2"/>
    <dgm:cxn modelId="{83D2B93F-154F-44D1-B81A-3543CD60E626}" srcId="{7820A761-5C2E-4FEF-A822-C2D5465BE809}" destId="{751BCB69-57BD-4609-B474-4B09C808B216}" srcOrd="2" destOrd="0" parTransId="{7CDDB1F5-AA9A-4DA5-8DBD-91D0461838F7}" sibTransId="{84820D98-C791-48F3-9E84-B4CB385C5B4A}"/>
    <dgm:cxn modelId="{33429843-C1E6-48A4-9899-61B64E631AEA}" type="presOf" srcId="{CEFCBD49-5B26-42A0-9B71-F379404F490B}" destId="{01C37F0D-F6DF-4571-9A96-E57A81681ACB}" srcOrd="0" destOrd="0" presId="urn:microsoft.com/office/officeart/2005/8/layout/vList2"/>
    <dgm:cxn modelId="{B566E36D-AA1E-48E3-8D7A-1C2511793349}" type="presParOf" srcId="{E217F6A6-6D73-4BB9-B83D-1F0F0E9ED114}" destId="{01C37F0D-F6DF-4571-9A96-E57A81681ACB}" srcOrd="0" destOrd="0" presId="urn:microsoft.com/office/officeart/2005/8/layout/vList2"/>
    <dgm:cxn modelId="{6EE81F59-C479-4208-B78C-B17994B6DC5E}" type="presParOf" srcId="{E217F6A6-6D73-4BB9-B83D-1F0F0E9ED114}" destId="{6843AF79-7EAE-4E97-A2AD-865947A8DF61}" srcOrd="1" destOrd="0" presId="urn:microsoft.com/office/officeart/2005/8/layout/vList2"/>
    <dgm:cxn modelId="{4C2CCF89-BF81-4068-81AA-6FB400AC49C8}" type="presParOf" srcId="{E217F6A6-6D73-4BB9-B83D-1F0F0E9ED114}" destId="{CEBDC6D5-A071-47D2-9D9A-0D66FB8F3F6E}" srcOrd="2" destOrd="0" presId="urn:microsoft.com/office/officeart/2005/8/layout/vList2"/>
    <dgm:cxn modelId="{E954D68B-A690-471E-8D7D-4DF6D0A67613}" type="presParOf" srcId="{E217F6A6-6D73-4BB9-B83D-1F0F0E9ED114}" destId="{AF64708F-EA65-4454-A6B6-C5BD2697B392}" srcOrd="3" destOrd="0" presId="urn:microsoft.com/office/officeart/2005/8/layout/vList2"/>
    <dgm:cxn modelId="{F8B321ED-43AC-435B-A4C7-4CE6D90BA252}" type="presParOf" srcId="{E217F6A6-6D73-4BB9-B83D-1F0F0E9ED114}" destId="{4D258AE0-A2E5-44B1-814B-80C461CF640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92B8FC-5ADE-4E4E-9F20-4BB95894D9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DE1D21-3486-40C9-B22A-5C0CE7F95E67}">
      <dgm:prSet/>
      <dgm:spPr>
        <a:solidFill>
          <a:schemeClr val="bg2"/>
        </a:solidFill>
      </dgm:spPr>
      <dgm:t>
        <a:bodyPr/>
        <a:lstStyle/>
        <a:p>
          <a:pPr rtl="0"/>
          <a:r>
            <a:rPr lang="ru-RU" b="0" i="0" baseline="0" dirty="0" smtClean="0">
              <a:solidFill>
                <a:srgbClr val="002060"/>
              </a:solidFill>
            </a:rPr>
            <a:t>определение форм и методов изучения содержания темы; </a:t>
          </a:r>
          <a:endParaRPr lang="ru-RU" dirty="0">
            <a:solidFill>
              <a:srgbClr val="002060"/>
            </a:solidFill>
          </a:endParaRPr>
        </a:p>
      </dgm:t>
    </dgm:pt>
    <dgm:pt modelId="{98E18D1B-7BCD-4D72-AB99-CAFB91D852FF}" type="parTrans" cxnId="{E1A8FCE7-5E1B-432F-8FE6-38FAB553FC5D}">
      <dgm:prSet/>
      <dgm:spPr/>
      <dgm:t>
        <a:bodyPr/>
        <a:lstStyle/>
        <a:p>
          <a:endParaRPr lang="ru-RU"/>
        </a:p>
      </dgm:t>
    </dgm:pt>
    <dgm:pt modelId="{612B5BD1-52B2-4027-9324-868EEEDA32ED}" type="sibTrans" cxnId="{E1A8FCE7-5E1B-432F-8FE6-38FAB553FC5D}">
      <dgm:prSet/>
      <dgm:spPr/>
      <dgm:t>
        <a:bodyPr/>
        <a:lstStyle/>
        <a:p>
          <a:endParaRPr lang="ru-RU"/>
        </a:p>
      </dgm:t>
    </dgm:pt>
    <dgm:pt modelId="{0577503E-0463-4993-A162-A70DA77BE26E}">
      <dgm:prSet/>
      <dgm:spPr>
        <a:solidFill>
          <a:schemeClr val="bg2"/>
        </a:solidFill>
      </dgm:spPr>
      <dgm:t>
        <a:bodyPr/>
        <a:lstStyle/>
        <a:p>
          <a:pPr rtl="0"/>
          <a:r>
            <a:rPr lang="ru-RU" b="0" i="0" baseline="0" dirty="0" smtClean="0">
              <a:solidFill>
                <a:srgbClr val="002060"/>
              </a:solidFill>
            </a:rPr>
            <a:t>раскрытие опыта проведения занятий по изучению той или иной темы учебной программы; </a:t>
          </a:r>
          <a:endParaRPr lang="ru-RU" dirty="0">
            <a:solidFill>
              <a:srgbClr val="002060"/>
            </a:solidFill>
          </a:endParaRPr>
        </a:p>
      </dgm:t>
    </dgm:pt>
    <dgm:pt modelId="{C9AD5C9A-0269-4252-AB68-09FEF7582AB3}" type="parTrans" cxnId="{B921F966-54F3-4D52-9DAD-E81E5DD06CBA}">
      <dgm:prSet/>
      <dgm:spPr/>
      <dgm:t>
        <a:bodyPr/>
        <a:lstStyle/>
        <a:p>
          <a:endParaRPr lang="ru-RU"/>
        </a:p>
      </dgm:t>
    </dgm:pt>
    <dgm:pt modelId="{B2836100-13A5-446B-8D0C-BA37E1619C86}" type="sibTrans" cxnId="{B921F966-54F3-4D52-9DAD-E81E5DD06CBA}">
      <dgm:prSet/>
      <dgm:spPr/>
      <dgm:t>
        <a:bodyPr/>
        <a:lstStyle/>
        <a:p>
          <a:endParaRPr lang="ru-RU"/>
        </a:p>
      </dgm:t>
    </dgm:pt>
    <dgm:pt modelId="{A33B1D45-4D3F-4E2F-9C93-943CDBD19031}">
      <dgm:prSet/>
      <dgm:spPr>
        <a:solidFill>
          <a:schemeClr val="bg2"/>
        </a:solidFill>
      </dgm:spPr>
      <dgm:t>
        <a:bodyPr/>
        <a:lstStyle/>
        <a:p>
          <a:pPr rtl="0"/>
          <a:r>
            <a:rPr lang="ru-RU" b="0" i="0" baseline="0" dirty="0" smtClean="0">
              <a:solidFill>
                <a:srgbClr val="002060"/>
              </a:solidFill>
            </a:rPr>
            <a:t>описание видов деятельности педагога и учащихся;</a:t>
          </a:r>
          <a:endParaRPr lang="ru-RU" dirty="0">
            <a:solidFill>
              <a:srgbClr val="002060"/>
            </a:solidFill>
          </a:endParaRPr>
        </a:p>
      </dgm:t>
    </dgm:pt>
    <dgm:pt modelId="{55E36773-6088-48E1-A3CC-B4CB6CCE2F9A}" type="parTrans" cxnId="{6F0AD8EB-95DF-4A12-A150-B1AF3645C59B}">
      <dgm:prSet/>
      <dgm:spPr/>
      <dgm:t>
        <a:bodyPr/>
        <a:lstStyle/>
        <a:p>
          <a:endParaRPr lang="ru-RU"/>
        </a:p>
      </dgm:t>
    </dgm:pt>
    <dgm:pt modelId="{A88C84E7-6FDF-4272-8899-227AC3D44290}" type="sibTrans" cxnId="{6F0AD8EB-95DF-4A12-A150-B1AF3645C59B}">
      <dgm:prSet/>
      <dgm:spPr/>
      <dgm:t>
        <a:bodyPr/>
        <a:lstStyle/>
        <a:p>
          <a:endParaRPr lang="ru-RU"/>
        </a:p>
      </dgm:t>
    </dgm:pt>
    <dgm:pt modelId="{8FA09996-8AAE-49DF-B559-1164E492ED3B}">
      <dgm:prSet/>
      <dgm:spPr>
        <a:solidFill>
          <a:schemeClr val="bg2"/>
        </a:solidFill>
      </dgm:spPr>
      <dgm:t>
        <a:bodyPr/>
        <a:lstStyle/>
        <a:p>
          <a:pPr rtl="0"/>
          <a:r>
            <a:rPr lang="ru-RU" b="0" i="0" baseline="0" dirty="0" smtClean="0">
              <a:solidFill>
                <a:srgbClr val="002060"/>
              </a:solidFill>
            </a:rPr>
            <a:t>описание методики использования современных технических и информационных средств обучения; </a:t>
          </a:r>
          <a:endParaRPr lang="ru-RU" dirty="0">
            <a:solidFill>
              <a:srgbClr val="002060"/>
            </a:solidFill>
          </a:endParaRPr>
        </a:p>
      </dgm:t>
    </dgm:pt>
    <dgm:pt modelId="{113715F8-153D-4B3E-8B4D-1DB8F0F7128E}" type="parTrans" cxnId="{F969EF98-E3E1-4150-A5C0-7DCF8335AC86}">
      <dgm:prSet/>
      <dgm:spPr/>
      <dgm:t>
        <a:bodyPr/>
        <a:lstStyle/>
        <a:p>
          <a:endParaRPr lang="ru-RU"/>
        </a:p>
      </dgm:t>
    </dgm:pt>
    <dgm:pt modelId="{33F1F287-0B1E-415F-AEDA-148551BF43A5}" type="sibTrans" cxnId="{F969EF98-E3E1-4150-A5C0-7DCF8335AC86}">
      <dgm:prSet/>
      <dgm:spPr/>
      <dgm:t>
        <a:bodyPr/>
        <a:lstStyle/>
        <a:p>
          <a:endParaRPr lang="ru-RU"/>
        </a:p>
      </dgm:t>
    </dgm:pt>
    <dgm:pt modelId="{DC9F532C-DE0D-4DA3-AD52-C53269604485}">
      <dgm:prSet/>
      <dgm:spPr>
        <a:solidFill>
          <a:schemeClr val="bg2"/>
        </a:solidFill>
      </dgm:spPr>
      <dgm:t>
        <a:bodyPr/>
        <a:lstStyle/>
        <a:p>
          <a:pPr rtl="0"/>
          <a:r>
            <a:rPr lang="ru-RU" b="0" i="0" baseline="0" dirty="0" smtClean="0">
              <a:solidFill>
                <a:srgbClr val="002060"/>
              </a:solidFill>
            </a:rPr>
            <a:t>осуществление связи теории с практикой на занятиях; </a:t>
          </a:r>
          <a:endParaRPr lang="ru-RU" dirty="0">
            <a:solidFill>
              <a:srgbClr val="002060"/>
            </a:solidFill>
          </a:endParaRPr>
        </a:p>
      </dgm:t>
    </dgm:pt>
    <dgm:pt modelId="{A5B3F375-2E32-465C-A7E9-4C6AF8FE4048}" type="parTrans" cxnId="{99BE759D-6EE9-453B-9335-6DA6E9F7AE0B}">
      <dgm:prSet/>
      <dgm:spPr/>
      <dgm:t>
        <a:bodyPr/>
        <a:lstStyle/>
        <a:p>
          <a:endParaRPr lang="ru-RU"/>
        </a:p>
      </dgm:t>
    </dgm:pt>
    <dgm:pt modelId="{80E785F0-9712-46A5-857B-786106352A73}" type="sibTrans" cxnId="{99BE759D-6EE9-453B-9335-6DA6E9F7AE0B}">
      <dgm:prSet/>
      <dgm:spPr/>
      <dgm:t>
        <a:bodyPr/>
        <a:lstStyle/>
        <a:p>
          <a:endParaRPr lang="ru-RU"/>
        </a:p>
      </dgm:t>
    </dgm:pt>
    <dgm:pt modelId="{B910A93F-90F7-4CB1-9DAC-602C30DC61EA}">
      <dgm:prSet/>
      <dgm:spPr>
        <a:solidFill>
          <a:schemeClr val="bg2"/>
        </a:solidFill>
      </dgm:spPr>
      <dgm:t>
        <a:bodyPr/>
        <a:lstStyle/>
        <a:p>
          <a:pPr rtl="0"/>
          <a:r>
            <a:rPr lang="ru-RU" b="0" i="0" baseline="0" dirty="0" smtClean="0">
              <a:solidFill>
                <a:srgbClr val="002060"/>
              </a:solidFill>
            </a:rPr>
            <a:t>использование современных педагогических технологий или их элементов на занятиях и т.д.</a:t>
          </a:r>
          <a:endParaRPr lang="ru-RU" dirty="0">
            <a:solidFill>
              <a:srgbClr val="002060"/>
            </a:solidFill>
          </a:endParaRPr>
        </a:p>
      </dgm:t>
    </dgm:pt>
    <dgm:pt modelId="{BC74CC38-4415-4978-AEDB-F1F68A721136}" type="parTrans" cxnId="{C25F4671-D979-4ECD-87F4-307FD45BDE19}">
      <dgm:prSet/>
      <dgm:spPr/>
      <dgm:t>
        <a:bodyPr/>
        <a:lstStyle/>
        <a:p>
          <a:endParaRPr lang="ru-RU"/>
        </a:p>
      </dgm:t>
    </dgm:pt>
    <dgm:pt modelId="{F0D3426B-A506-4FA0-B201-6A930417280E}" type="sibTrans" cxnId="{C25F4671-D979-4ECD-87F4-307FD45BDE19}">
      <dgm:prSet/>
      <dgm:spPr/>
      <dgm:t>
        <a:bodyPr/>
        <a:lstStyle/>
        <a:p>
          <a:endParaRPr lang="ru-RU"/>
        </a:p>
      </dgm:t>
    </dgm:pt>
    <dgm:pt modelId="{3A517BB6-793B-4F16-B9BD-0BE27CD1F461}" type="pres">
      <dgm:prSet presAssocID="{F392B8FC-5ADE-4E4E-9F20-4BB95894D94C}" presName="linear" presStyleCnt="0">
        <dgm:presLayoutVars>
          <dgm:animLvl val="lvl"/>
          <dgm:resizeHandles val="exact"/>
        </dgm:presLayoutVars>
      </dgm:prSet>
      <dgm:spPr/>
    </dgm:pt>
    <dgm:pt modelId="{907C9654-F7B3-4528-9DE9-CBB84C29DC79}" type="pres">
      <dgm:prSet presAssocID="{A1DE1D21-3486-40C9-B22A-5C0CE7F95E6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5C3D0F5-0B8B-4A13-B2F9-52B7CBA0755A}" type="pres">
      <dgm:prSet presAssocID="{612B5BD1-52B2-4027-9324-868EEEDA32ED}" presName="spacer" presStyleCnt="0"/>
      <dgm:spPr/>
    </dgm:pt>
    <dgm:pt modelId="{DDBCDBAD-76B5-499E-BA82-50044EF02A27}" type="pres">
      <dgm:prSet presAssocID="{0577503E-0463-4993-A162-A70DA77BE26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F0097-F3BE-44A2-B52E-5BF7DFBC1EFE}" type="pres">
      <dgm:prSet presAssocID="{B2836100-13A5-446B-8D0C-BA37E1619C86}" presName="spacer" presStyleCnt="0"/>
      <dgm:spPr/>
    </dgm:pt>
    <dgm:pt modelId="{7726ED1F-3130-42E0-972B-5AB9F251E0A8}" type="pres">
      <dgm:prSet presAssocID="{A33B1D45-4D3F-4E2F-9C93-943CDBD1903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FEEAB9C-D1ED-46A6-A4C5-F105AECE43A2}" type="pres">
      <dgm:prSet presAssocID="{A88C84E7-6FDF-4272-8899-227AC3D44290}" presName="spacer" presStyleCnt="0"/>
      <dgm:spPr/>
    </dgm:pt>
    <dgm:pt modelId="{EC05184B-62F1-40C3-877F-01556154A0AC}" type="pres">
      <dgm:prSet presAssocID="{8FA09996-8AAE-49DF-B559-1164E492ED3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DA665BB-3202-416F-895D-203A0B2C65B8}" type="pres">
      <dgm:prSet presAssocID="{33F1F287-0B1E-415F-AEDA-148551BF43A5}" presName="spacer" presStyleCnt="0"/>
      <dgm:spPr/>
    </dgm:pt>
    <dgm:pt modelId="{2C9A7082-DDC5-4B20-98D9-EEA519F39D6E}" type="pres">
      <dgm:prSet presAssocID="{DC9F532C-DE0D-4DA3-AD52-C5326960448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F931C-DBAF-4A09-85D3-AE48E656FE8C}" type="pres">
      <dgm:prSet presAssocID="{80E785F0-9712-46A5-857B-786106352A73}" presName="spacer" presStyleCnt="0"/>
      <dgm:spPr/>
    </dgm:pt>
    <dgm:pt modelId="{79268006-B718-4D86-AC23-8F4F273C5801}" type="pres">
      <dgm:prSet presAssocID="{B910A93F-90F7-4CB1-9DAC-602C30DC61E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B3CFBF-0AC9-48E2-BE1D-629A6CCFCE8C}" type="presOf" srcId="{8FA09996-8AAE-49DF-B559-1164E492ED3B}" destId="{EC05184B-62F1-40C3-877F-01556154A0AC}" srcOrd="0" destOrd="0" presId="urn:microsoft.com/office/officeart/2005/8/layout/vList2"/>
    <dgm:cxn modelId="{C25F4671-D979-4ECD-87F4-307FD45BDE19}" srcId="{F392B8FC-5ADE-4E4E-9F20-4BB95894D94C}" destId="{B910A93F-90F7-4CB1-9DAC-602C30DC61EA}" srcOrd="5" destOrd="0" parTransId="{BC74CC38-4415-4978-AEDB-F1F68A721136}" sibTransId="{F0D3426B-A506-4FA0-B201-6A930417280E}"/>
    <dgm:cxn modelId="{AAFCE559-6F78-4025-A5D2-06230C3FD10D}" type="presOf" srcId="{B910A93F-90F7-4CB1-9DAC-602C30DC61EA}" destId="{79268006-B718-4D86-AC23-8F4F273C5801}" srcOrd="0" destOrd="0" presId="urn:microsoft.com/office/officeart/2005/8/layout/vList2"/>
    <dgm:cxn modelId="{51E4C2B5-6135-4F66-87E3-2FF1BAA2E1CA}" type="presOf" srcId="{0577503E-0463-4993-A162-A70DA77BE26E}" destId="{DDBCDBAD-76B5-499E-BA82-50044EF02A27}" srcOrd="0" destOrd="0" presId="urn:microsoft.com/office/officeart/2005/8/layout/vList2"/>
    <dgm:cxn modelId="{4F51CDB1-27CD-4348-B711-7D3203429345}" type="presOf" srcId="{A1DE1D21-3486-40C9-B22A-5C0CE7F95E67}" destId="{907C9654-F7B3-4528-9DE9-CBB84C29DC79}" srcOrd="0" destOrd="0" presId="urn:microsoft.com/office/officeart/2005/8/layout/vList2"/>
    <dgm:cxn modelId="{99BE759D-6EE9-453B-9335-6DA6E9F7AE0B}" srcId="{F392B8FC-5ADE-4E4E-9F20-4BB95894D94C}" destId="{DC9F532C-DE0D-4DA3-AD52-C53269604485}" srcOrd="4" destOrd="0" parTransId="{A5B3F375-2E32-465C-A7E9-4C6AF8FE4048}" sibTransId="{80E785F0-9712-46A5-857B-786106352A73}"/>
    <dgm:cxn modelId="{E1A8FCE7-5E1B-432F-8FE6-38FAB553FC5D}" srcId="{F392B8FC-5ADE-4E4E-9F20-4BB95894D94C}" destId="{A1DE1D21-3486-40C9-B22A-5C0CE7F95E67}" srcOrd="0" destOrd="0" parTransId="{98E18D1B-7BCD-4D72-AB99-CAFB91D852FF}" sibTransId="{612B5BD1-52B2-4027-9324-868EEEDA32ED}"/>
    <dgm:cxn modelId="{B921F966-54F3-4D52-9DAD-E81E5DD06CBA}" srcId="{F392B8FC-5ADE-4E4E-9F20-4BB95894D94C}" destId="{0577503E-0463-4993-A162-A70DA77BE26E}" srcOrd="1" destOrd="0" parTransId="{C9AD5C9A-0269-4252-AB68-09FEF7582AB3}" sibTransId="{B2836100-13A5-446B-8D0C-BA37E1619C86}"/>
    <dgm:cxn modelId="{10A2B3CB-8399-4D6A-9805-212167344942}" type="presOf" srcId="{F392B8FC-5ADE-4E4E-9F20-4BB95894D94C}" destId="{3A517BB6-793B-4F16-B9BD-0BE27CD1F461}" srcOrd="0" destOrd="0" presId="urn:microsoft.com/office/officeart/2005/8/layout/vList2"/>
    <dgm:cxn modelId="{6F0AD8EB-95DF-4A12-A150-B1AF3645C59B}" srcId="{F392B8FC-5ADE-4E4E-9F20-4BB95894D94C}" destId="{A33B1D45-4D3F-4E2F-9C93-943CDBD19031}" srcOrd="2" destOrd="0" parTransId="{55E36773-6088-48E1-A3CC-B4CB6CCE2F9A}" sibTransId="{A88C84E7-6FDF-4272-8899-227AC3D44290}"/>
    <dgm:cxn modelId="{F969EF98-E3E1-4150-A5C0-7DCF8335AC86}" srcId="{F392B8FC-5ADE-4E4E-9F20-4BB95894D94C}" destId="{8FA09996-8AAE-49DF-B559-1164E492ED3B}" srcOrd="3" destOrd="0" parTransId="{113715F8-153D-4B3E-8B4D-1DB8F0F7128E}" sibTransId="{33F1F287-0B1E-415F-AEDA-148551BF43A5}"/>
    <dgm:cxn modelId="{0EF8CFB1-9755-4FFA-B53D-B57D21091C3D}" type="presOf" srcId="{A33B1D45-4D3F-4E2F-9C93-943CDBD19031}" destId="{7726ED1F-3130-42E0-972B-5AB9F251E0A8}" srcOrd="0" destOrd="0" presId="urn:microsoft.com/office/officeart/2005/8/layout/vList2"/>
    <dgm:cxn modelId="{5771561C-E228-46D1-BBC7-93B73DE86BDB}" type="presOf" srcId="{DC9F532C-DE0D-4DA3-AD52-C53269604485}" destId="{2C9A7082-DDC5-4B20-98D9-EEA519F39D6E}" srcOrd="0" destOrd="0" presId="urn:microsoft.com/office/officeart/2005/8/layout/vList2"/>
    <dgm:cxn modelId="{4D54FE3F-7719-4586-BD9B-6DB6D9CCC6C4}" type="presParOf" srcId="{3A517BB6-793B-4F16-B9BD-0BE27CD1F461}" destId="{907C9654-F7B3-4528-9DE9-CBB84C29DC79}" srcOrd="0" destOrd="0" presId="urn:microsoft.com/office/officeart/2005/8/layout/vList2"/>
    <dgm:cxn modelId="{03FCCDA9-4523-453D-BCC9-A3BE6FB7647C}" type="presParOf" srcId="{3A517BB6-793B-4F16-B9BD-0BE27CD1F461}" destId="{95C3D0F5-0B8B-4A13-B2F9-52B7CBA0755A}" srcOrd="1" destOrd="0" presId="urn:microsoft.com/office/officeart/2005/8/layout/vList2"/>
    <dgm:cxn modelId="{F7977B42-BC4C-45AC-A7D5-3B1A2B0FD79D}" type="presParOf" srcId="{3A517BB6-793B-4F16-B9BD-0BE27CD1F461}" destId="{DDBCDBAD-76B5-499E-BA82-50044EF02A27}" srcOrd="2" destOrd="0" presId="urn:microsoft.com/office/officeart/2005/8/layout/vList2"/>
    <dgm:cxn modelId="{11035D75-AF85-4FC3-A015-B55A44BB48DA}" type="presParOf" srcId="{3A517BB6-793B-4F16-B9BD-0BE27CD1F461}" destId="{3C1F0097-F3BE-44A2-B52E-5BF7DFBC1EFE}" srcOrd="3" destOrd="0" presId="urn:microsoft.com/office/officeart/2005/8/layout/vList2"/>
    <dgm:cxn modelId="{21373A75-9516-46A2-8003-EEAADD250ABA}" type="presParOf" srcId="{3A517BB6-793B-4F16-B9BD-0BE27CD1F461}" destId="{7726ED1F-3130-42E0-972B-5AB9F251E0A8}" srcOrd="4" destOrd="0" presId="urn:microsoft.com/office/officeart/2005/8/layout/vList2"/>
    <dgm:cxn modelId="{B6D7EC85-323A-4C6F-9102-F647ED81B68E}" type="presParOf" srcId="{3A517BB6-793B-4F16-B9BD-0BE27CD1F461}" destId="{6FEEAB9C-D1ED-46A6-A4C5-F105AECE43A2}" srcOrd="5" destOrd="0" presId="urn:microsoft.com/office/officeart/2005/8/layout/vList2"/>
    <dgm:cxn modelId="{7442AB66-74D8-4AAC-A6AF-9CB3B185457F}" type="presParOf" srcId="{3A517BB6-793B-4F16-B9BD-0BE27CD1F461}" destId="{EC05184B-62F1-40C3-877F-01556154A0AC}" srcOrd="6" destOrd="0" presId="urn:microsoft.com/office/officeart/2005/8/layout/vList2"/>
    <dgm:cxn modelId="{AC46AB14-13BA-45BA-94FE-6C0C5C838FF8}" type="presParOf" srcId="{3A517BB6-793B-4F16-B9BD-0BE27CD1F461}" destId="{BDA665BB-3202-416F-895D-203A0B2C65B8}" srcOrd="7" destOrd="0" presId="urn:microsoft.com/office/officeart/2005/8/layout/vList2"/>
    <dgm:cxn modelId="{ECF1E7C4-6E6C-4D56-A691-CF208F32C87F}" type="presParOf" srcId="{3A517BB6-793B-4F16-B9BD-0BE27CD1F461}" destId="{2C9A7082-DDC5-4B20-98D9-EEA519F39D6E}" srcOrd="8" destOrd="0" presId="urn:microsoft.com/office/officeart/2005/8/layout/vList2"/>
    <dgm:cxn modelId="{80AE4701-AE73-4831-B230-4CD030E860E0}" type="presParOf" srcId="{3A517BB6-793B-4F16-B9BD-0BE27CD1F461}" destId="{AC4F931C-DBAF-4A09-85D3-AE48E656FE8C}" srcOrd="9" destOrd="0" presId="urn:microsoft.com/office/officeart/2005/8/layout/vList2"/>
    <dgm:cxn modelId="{C91783E6-88EA-4EA1-BAD6-A30E48B85371}" type="presParOf" srcId="{3A517BB6-793B-4F16-B9BD-0BE27CD1F461}" destId="{79268006-B718-4D86-AC23-8F4F273C580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155585-127D-484C-9B50-FCD91B3EB14D}" type="doc">
      <dgm:prSet loTypeId="urn:microsoft.com/office/officeart/2005/8/layout/list1" loCatId="list" qsTypeId="urn:microsoft.com/office/officeart/2005/8/quickstyle/3d2" qsCatId="3D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8730E0A9-A485-4A46-A9D0-2AF9E50CB50C}">
      <dgm:prSet custT="1"/>
      <dgm:spPr/>
      <dgm:t>
        <a:bodyPr/>
        <a:lstStyle/>
        <a:p>
          <a:pPr algn="ctr" rtl="0"/>
          <a:r>
            <a:rPr lang="ru-RU" sz="2000" dirty="0" smtClean="0">
              <a:solidFill>
                <a:srgbClr val="002060"/>
              </a:solidFill>
            </a:rPr>
            <a:t>Аннотация</a:t>
          </a:r>
          <a:endParaRPr lang="ru-RU" sz="2000" dirty="0">
            <a:solidFill>
              <a:srgbClr val="002060"/>
            </a:solidFill>
          </a:endParaRPr>
        </a:p>
      </dgm:t>
    </dgm:pt>
    <dgm:pt modelId="{BA3E5484-31E1-4BB7-9C5F-64CEA38A1EDE}" type="parTrans" cxnId="{269A19F6-E58A-468E-B8A3-729DFFE4204E}">
      <dgm:prSet/>
      <dgm:spPr/>
      <dgm:t>
        <a:bodyPr/>
        <a:lstStyle/>
        <a:p>
          <a:endParaRPr lang="ru-RU"/>
        </a:p>
      </dgm:t>
    </dgm:pt>
    <dgm:pt modelId="{EF1C28B4-2AC2-4370-AEDF-713F14B7AB68}" type="sibTrans" cxnId="{269A19F6-E58A-468E-B8A3-729DFFE4204E}">
      <dgm:prSet/>
      <dgm:spPr/>
      <dgm:t>
        <a:bodyPr/>
        <a:lstStyle/>
        <a:p>
          <a:endParaRPr lang="ru-RU"/>
        </a:p>
      </dgm:t>
    </dgm:pt>
    <dgm:pt modelId="{B9FB1DC6-5D18-4A7C-A551-E39D8BF1FBF5}">
      <dgm:prSet custT="1"/>
      <dgm:spPr/>
      <dgm:t>
        <a:bodyPr/>
        <a:lstStyle/>
        <a:p>
          <a:pPr algn="ctr" rtl="0"/>
          <a:r>
            <a:rPr lang="ru-RU" sz="2000" dirty="0" smtClean="0">
              <a:solidFill>
                <a:srgbClr val="002060"/>
              </a:solidFill>
            </a:rPr>
            <a:t>Содержание</a:t>
          </a:r>
          <a:endParaRPr lang="ru-RU" sz="2000" dirty="0">
            <a:solidFill>
              <a:srgbClr val="002060"/>
            </a:solidFill>
          </a:endParaRPr>
        </a:p>
      </dgm:t>
    </dgm:pt>
    <dgm:pt modelId="{C3329AE5-F1B6-4DD2-9ABF-BC38F68AEA4B}" type="parTrans" cxnId="{D568E85C-63D5-4172-980D-FFACD4FDD2A9}">
      <dgm:prSet/>
      <dgm:spPr/>
      <dgm:t>
        <a:bodyPr/>
        <a:lstStyle/>
        <a:p>
          <a:endParaRPr lang="ru-RU"/>
        </a:p>
      </dgm:t>
    </dgm:pt>
    <dgm:pt modelId="{B82B818D-C63B-4C27-9A06-C5705E2DA731}" type="sibTrans" cxnId="{D568E85C-63D5-4172-980D-FFACD4FDD2A9}">
      <dgm:prSet/>
      <dgm:spPr/>
      <dgm:t>
        <a:bodyPr/>
        <a:lstStyle/>
        <a:p>
          <a:endParaRPr lang="ru-RU"/>
        </a:p>
      </dgm:t>
    </dgm:pt>
    <dgm:pt modelId="{1761099E-FC7D-4B9C-8E8A-90426A4DD9C1}">
      <dgm:prSet custT="1"/>
      <dgm:spPr/>
      <dgm:t>
        <a:bodyPr/>
        <a:lstStyle/>
        <a:p>
          <a:pPr algn="ctr" rtl="0"/>
          <a:r>
            <a:rPr lang="ru-RU" sz="2000" dirty="0" smtClean="0">
              <a:solidFill>
                <a:srgbClr val="002060"/>
              </a:solidFill>
            </a:rPr>
            <a:t>Введение</a:t>
          </a:r>
          <a:endParaRPr lang="ru-RU" sz="2000" dirty="0">
            <a:solidFill>
              <a:srgbClr val="002060"/>
            </a:solidFill>
          </a:endParaRPr>
        </a:p>
      </dgm:t>
    </dgm:pt>
    <dgm:pt modelId="{61776883-27EC-4282-AA06-2D493F33B426}" type="parTrans" cxnId="{D7EE59B7-63B4-4508-8153-28A984C1319D}">
      <dgm:prSet/>
      <dgm:spPr/>
      <dgm:t>
        <a:bodyPr/>
        <a:lstStyle/>
        <a:p>
          <a:endParaRPr lang="ru-RU"/>
        </a:p>
      </dgm:t>
    </dgm:pt>
    <dgm:pt modelId="{1F6D1458-F92B-4A4F-AEFE-C631E748B0A8}" type="sibTrans" cxnId="{D7EE59B7-63B4-4508-8153-28A984C1319D}">
      <dgm:prSet/>
      <dgm:spPr/>
      <dgm:t>
        <a:bodyPr/>
        <a:lstStyle/>
        <a:p>
          <a:endParaRPr lang="ru-RU"/>
        </a:p>
      </dgm:t>
    </dgm:pt>
    <dgm:pt modelId="{F9C2FC3F-FC7E-43D4-AD92-C2B5B8EC2221}">
      <dgm:prSet custT="1"/>
      <dgm:spPr/>
      <dgm:t>
        <a:bodyPr/>
        <a:lstStyle/>
        <a:p>
          <a:pPr algn="ctr" rtl="0"/>
          <a:r>
            <a:rPr lang="ru-RU" sz="2000" dirty="0" smtClean="0">
              <a:solidFill>
                <a:srgbClr val="002060"/>
              </a:solidFill>
            </a:rPr>
            <a:t>Основная часть</a:t>
          </a:r>
          <a:endParaRPr lang="ru-RU" sz="2000" dirty="0">
            <a:solidFill>
              <a:srgbClr val="002060"/>
            </a:solidFill>
          </a:endParaRPr>
        </a:p>
      </dgm:t>
    </dgm:pt>
    <dgm:pt modelId="{5FFDC67E-5F37-4768-83B1-D1BEBE895D30}" type="parTrans" cxnId="{961D7D06-480D-45DE-B9E8-5042BC0CB36F}">
      <dgm:prSet/>
      <dgm:spPr/>
      <dgm:t>
        <a:bodyPr/>
        <a:lstStyle/>
        <a:p>
          <a:endParaRPr lang="ru-RU"/>
        </a:p>
      </dgm:t>
    </dgm:pt>
    <dgm:pt modelId="{68D1D2C1-E5D4-449C-A50F-A2E3597B5E98}" type="sibTrans" cxnId="{961D7D06-480D-45DE-B9E8-5042BC0CB36F}">
      <dgm:prSet/>
      <dgm:spPr/>
      <dgm:t>
        <a:bodyPr/>
        <a:lstStyle/>
        <a:p>
          <a:endParaRPr lang="ru-RU"/>
        </a:p>
      </dgm:t>
    </dgm:pt>
    <dgm:pt modelId="{DDB4FB48-4D6F-413A-AFE5-74107557622F}">
      <dgm:prSet custT="1"/>
      <dgm:spPr/>
      <dgm:t>
        <a:bodyPr/>
        <a:lstStyle/>
        <a:p>
          <a:pPr algn="ctr" rtl="0"/>
          <a:r>
            <a:rPr lang="ru-RU" sz="2000" dirty="0" smtClean="0">
              <a:solidFill>
                <a:srgbClr val="002060"/>
              </a:solidFill>
            </a:rPr>
            <a:t>Заключение</a:t>
          </a:r>
          <a:endParaRPr lang="ru-RU" sz="2000" dirty="0">
            <a:solidFill>
              <a:srgbClr val="002060"/>
            </a:solidFill>
          </a:endParaRPr>
        </a:p>
      </dgm:t>
    </dgm:pt>
    <dgm:pt modelId="{35EDA731-F748-4DA9-8406-B4D2849D6D60}" type="parTrans" cxnId="{9FD2AEA5-AF48-4581-A020-47EA82F13F4C}">
      <dgm:prSet/>
      <dgm:spPr/>
      <dgm:t>
        <a:bodyPr/>
        <a:lstStyle/>
        <a:p>
          <a:endParaRPr lang="ru-RU"/>
        </a:p>
      </dgm:t>
    </dgm:pt>
    <dgm:pt modelId="{83C5674D-46A3-4FBF-9952-B7668298BBF8}" type="sibTrans" cxnId="{9FD2AEA5-AF48-4581-A020-47EA82F13F4C}">
      <dgm:prSet/>
      <dgm:spPr/>
      <dgm:t>
        <a:bodyPr/>
        <a:lstStyle/>
        <a:p>
          <a:endParaRPr lang="ru-RU"/>
        </a:p>
      </dgm:t>
    </dgm:pt>
    <dgm:pt modelId="{912F434E-C3E8-454B-A2CD-CFAA8E47F2DC}">
      <dgm:prSet custT="1"/>
      <dgm:spPr/>
      <dgm:t>
        <a:bodyPr/>
        <a:lstStyle/>
        <a:p>
          <a:pPr algn="ctr" rtl="0"/>
          <a:r>
            <a:rPr lang="ru-RU" sz="2000" dirty="0" smtClean="0">
              <a:solidFill>
                <a:srgbClr val="002060"/>
              </a:solidFill>
            </a:rPr>
            <a:t>Список использованных источников</a:t>
          </a:r>
          <a:endParaRPr lang="ru-RU" sz="2000" dirty="0">
            <a:solidFill>
              <a:srgbClr val="002060"/>
            </a:solidFill>
          </a:endParaRPr>
        </a:p>
      </dgm:t>
    </dgm:pt>
    <dgm:pt modelId="{CDE20F3B-E4AC-4963-A582-CEA15CC76265}" type="parTrans" cxnId="{86A5B669-C560-4542-A5DF-D2F8EC82E28A}">
      <dgm:prSet/>
      <dgm:spPr/>
      <dgm:t>
        <a:bodyPr/>
        <a:lstStyle/>
        <a:p>
          <a:endParaRPr lang="ru-RU"/>
        </a:p>
      </dgm:t>
    </dgm:pt>
    <dgm:pt modelId="{0CC89AD0-88FC-4D6F-9F2F-4D0B7CD7A4D1}" type="sibTrans" cxnId="{86A5B669-C560-4542-A5DF-D2F8EC82E28A}">
      <dgm:prSet/>
      <dgm:spPr/>
      <dgm:t>
        <a:bodyPr/>
        <a:lstStyle/>
        <a:p>
          <a:endParaRPr lang="ru-RU"/>
        </a:p>
      </dgm:t>
    </dgm:pt>
    <dgm:pt modelId="{0E2A4CB8-34F7-4570-A408-CC414DF8A962}">
      <dgm:prSet custT="1"/>
      <dgm:spPr/>
      <dgm:t>
        <a:bodyPr/>
        <a:lstStyle/>
        <a:p>
          <a:pPr algn="ctr" rtl="0"/>
          <a:r>
            <a:rPr lang="ru-RU" sz="2000" dirty="0" smtClean="0">
              <a:solidFill>
                <a:srgbClr val="002060"/>
              </a:solidFill>
            </a:rPr>
            <a:t>Приложения</a:t>
          </a:r>
          <a:endParaRPr lang="ru-RU" sz="2000" dirty="0">
            <a:solidFill>
              <a:srgbClr val="002060"/>
            </a:solidFill>
          </a:endParaRPr>
        </a:p>
      </dgm:t>
    </dgm:pt>
    <dgm:pt modelId="{908C3E31-AA8C-41AB-9103-1680CF0D4820}" type="parTrans" cxnId="{932DFA2E-FA5E-47FE-8A15-B85AE15FDD0A}">
      <dgm:prSet/>
      <dgm:spPr/>
      <dgm:t>
        <a:bodyPr/>
        <a:lstStyle/>
        <a:p>
          <a:endParaRPr lang="ru-RU"/>
        </a:p>
      </dgm:t>
    </dgm:pt>
    <dgm:pt modelId="{F8127559-5576-43D3-A77F-4C8518675089}" type="sibTrans" cxnId="{932DFA2E-FA5E-47FE-8A15-B85AE15FDD0A}">
      <dgm:prSet/>
      <dgm:spPr/>
      <dgm:t>
        <a:bodyPr/>
        <a:lstStyle/>
        <a:p>
          <a:endParaRPr lang="ru-RU"/>
        </a:p>
      </dgm:t>
    </dgm:pt>
    <dgm:pt modelId="{CE9BB2D2-188A-40BD-91D9-4858421CB73B}" type="pres">
      <dgm:prSet presAssocID="{D6155585-127D-484C-9B50-FCD91B3EB14D}" presName="linear" presStyleCnt="0">
        <dgm:presLayoutVars>
          <dgm:dir/>
          <dgm:animLvl val="lvl"/>
          <dgm:resizeHandles val="exact"/>
        </dgm:presLayoutVars>
      </dgm:prSet>
      <dgm:spPr/>
    </dgm:pt>
    <dgm:pt modelId="{14E8D412-5B47-4402-862C-AE72E4818A95}" type="pres">
      <dgm:prSet presAssocID="{8730E0A9-A485-4A46-A9D0-2AF9E50CB50C}" presName="parentLin" presStyleCnt="0"/>
      <dgm:spPr/>
    </dgm:pt>
    <dgm:pt modelId="{C6AFB872-A97E-4DB3-8224-BE37051605EB}" type="pres">
      <dgm:prSet presAssocID="{8730E0A9-A485-4A46-A9D0-2AF9E50CB50C}" presName="parentLeftMargin" presStyleLbl="node1" presStyleIdx="0" presStyleCnt="7"/>
      <dgm:spPr/>
    </dgm:pt>
    <dgm:pt modelId="{57D97FFC-A6B0-49CE-B17D-58D4E580C197}" type="pres">
      <dgm:prSet presAssocID="{8730E0A9-A485-4A46-A9D0-2AF9E50CB50C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B1A85186-7288-4A21-AA0F-AFD238791D06}" type="pres">
      <dgm:prSet presAssocID="{8730E0A9-A485-4A46-A9D0-2AF9E50CB50C}" presName="negativeSpace" presStyleCnt="0"/>
      <dgm:spPr/>
    </dgm:pt>
    <dgm:pt modelId="{8DEAEE47-EB32-4993-9E11-F715CFC448C6}" type="pres">
      <dgm:prSet presAssocID="{8730E0A9-A485-4A46-A9D0-2AF9E50CB50C}" presName="childText" presStyleLbl="conFgAcc1" presStyleIdx="0" presStyleCnt="7">
        <dgm:presLayoutVars>
          <dgm:bulletEnabled val="1"/>
        </dgm:presLayoutVars>
      </dgm:prSet>
      <dgm:spPr/>
    </dgm:pt>
    <dgm:pt modelId="{0CB19955-EF58-4912-B6A9-43999F990CC2}" type="pres">
      <dgm:prSet presAssocID="{EF1C28B4-2AC2-4370-AEDF-713F14B7AB68}" presName="spaceBetweenRectangles" presStyleCnt="0"/>
      <dgm:spPr/>
    </dgm:pt>
    <dgm:pt modelId="{A0A499F1-02A8-4263-BBEE-7BA7E45E1DA8}" type="pres">
      <dgm:prSet presAssocID="{B9FB1DC6-5D18-4A7C-A551-E39D8BF1FBF5}" presName="parentLin" presStyleCnt="0"/>
      <dgm:spPr/>
    </dgm:pt>
    <dgm:pt modelId="{E2818E91-7F47-4968-A9C5-17DB37D69832}" type="pres">
      <dgm:prSet presAssocID="{B9FB1DC6-5D18-4A7C-A551-E39D8BF1FBF5}" presName="parentLeftMargin" presStyleLbl="node1" presStyleIdx="0" presStyleCnt="7"/>
      <dgm:spPr/>
    </dgm:pt>
    <dgm:pt modelId="{BD1AFCA7-09A0-4A26-96AA-0E8D639438F2}" type="pres">
      <dgm:prSet presAssocID="{B9FB1DC6-5D18-4A7C-A551-E39D8BF1FBF5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30123D40-4AE8-476D-B0BC-183E932C9E17}" type="pres">
      <dgm:prSet presAssocID="{B9FB1DC6-5D18-4A7C-A551-E39D8BF1FBF5}" presName="negativeSpace" presStyleCnt="0"/>
      <dgm:spPr/>
    </dgm:pt>
    <dgm:pt modelId="{C793083E-E1A2-45CC-9DD4-830EECCFF872}" type="pres">
      <dgm:prSet presAssocID="{B9FB1DC6-5D18-4A7C-A551-E39D8BF1FBF5}" presName="childText" presStyleLbl="conFgAcc1" presStyleIdx="1" presStyleCnt="7">
        <dgm:presLayoutVars>
          <dgm:bulletEnabled val="1"/>
        </dgm:presLayoutVars>
      </dgm:prSet>
      <dgm:spPr/>
    </dgm:pt>
    <dgm:pt modelId="{DB6FEA9B-D83C-4DCF-B29F-DA11EC5C795A}" type="pres">
      <dgm:prSet presAssocID="{B82B818D-C63B-4C27-9A06-C5705E2DA731}" presName="spaceBetweenRectangles" presStyleCnt="0"/>
      <dgm:spPr/>
    </dgm:pt>
    <dgm:pt modelId="{266192BB-B975-4B0F-9D4F-BE56F7288635}" type="pres">
      <dgm:prSet presAssocID="{1761099E-FC7D-4B9C-8E8A-90426A4DD9C1}" presName="parentLin" presStyleCnt="0"/>
      <dgm:spPr/>
    </dgm:pt>
    <dgm:pt modelId="{CCC3FBAC-A56A-452F-B2C8-012E6BCF1396}" type="pres">
      <dgm:prSet presAssocID="{1761099E-FC7D-4B9C-8E8A-90426A4DD9C1}" presName="parentLeftMargin" presStyleLbl="node1" presStyleIdx="1" presStyleCnt="7"/>
      <dgm:spPr/>
    </dgm:pt>
    <dgm:pt modelId="{1DB427DA-76CF-48DD-B975-E35FBA736962}" type="pres">
      <dgm:prSet presAssocID="{1761099E-FC7D-4B9C-8E8A-90426A4DD9C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3ACDD0D-BB6F-4B73-83F1-207FAC29D600}" type="pres">
      <dgm:prSet presAssocID="{1761099E-FC7D-4B9C-8E8A-90426A4DD9C1}" presName="negativeSpace" presStyleCnt="0"/>
      <dgm:spPr/>
    </dgm:pt>
    <dgm:pt modelId="{AE578FFA-9A40-4D92-B54E-F09266143F3B}" type="pres">
      <dgm:prSet presAssocID="{1761099E-FC7D-4B9C-8E8A-90426A4DD9C1}" presName="childText" presStyleLbl="conFgAcc1" presStyleIdx="2" presStyleCnt="7">
        <dgm:presLayoutVars>
          <dgm:bulletEnabled val="1"/>
        </dgm:presLayoutVars>
      </dgm:prSet>
      <dgm:spPr/>
    </dgm:pt>
    <dgm:pt modelId="{196FF682-867F-451F-95BC-44A624D3D769}" type="pres">
      <dgm:prSet presAssocID="{1F6D1458-F92B-4A4F-AEFE-C631E748B0A8}" presName="spaceBetweenRectangles" presStyleCnt="0"/>
      <dgm:spPr/>
    </dgm:pt>
    <dgm:pt modelId="{F0B624E1-D5D4-492A-A183-301D44704F27}" type="pres">
      <dgm:prSet presAssocID="{F9C2FC3F-FC7E-43D4-AD92-C2B5B8EC2221}" presName="parentLin" presStyleCnt="0"/>
      <dgm:spPr/>
    </dgm:pt>
    <dgm:pt modelId="{98C5BD6E-0525-4B1D-93B1-69E58E665D02}" type="pres">
      <dgm:prSet presAssocID="{F9C2FC3F-FC7E-43D4-AD92-C2B5B8EC2221}" presName="parentLeftMargin" presStyleLbl="node1" presStyleIdx="2" presStyleCnt="7"/>
      <dgm:spPr/>
    </dgm:pt>
    <dgm:pt modelId="{92B67BDD-ECC6-413B-A0ED-93A934EC47A1}" type="pres">
      <dgm:prSet presAssocID="{F9C2FC3F-FC7E-43D4-AD92-C2B5B8EC2221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09CDCC8-C46B-467E-B415-F4C663A1BCF0}" type="pres">
      <dgm:prSet presAssocID="{F9C2FC3F-FC7E-43D4-AD92-C2B5B8EC2221}" presName="negativeSpace" presStyleCnt="0"/>
      <dgm:spPr/>
    </dgm:pt>
    <dgm:pt modelId="{CE09F894-9358-42EE-8DAD-487A8B82A8D5}" type="pres">
      <dgm:prSet presAssocID="{F9C2FC3F-FC7E-43D4-AD92-C2B5B8EC2221}" presName="childText" presStyleLbl="conFgAcc1" presStyleIdx="3" presStyleCnt="7">
        <dgm:presLayoutVars>
          <dgm:bulletEnabled val="1"/>
        </dgm:presLayoutVars>
      </dgm:prSet>
      <dgm:spPr/>
    </dgm:pt>
    <dgm:pt modelId="{4BCE617E-7FBB-4EB0-945A-C7C1C377949C}" type="pres">
      <dgm:prSet presAssocID="{68D1D2C1-E5D4-449C-A50F-A2E3597B5E98}" presName="spaceBetweenRectangles" presStyleCnt="0"/>
      <dgm:spPr/>
    </dgm:pt>
    <dgm:pt modelId="{B4981ADD-CCDD-4A4B-BFFF-4C8226DA54EB}" type="pres">
      <dgm:prSet presAssocID="{DDB4FB48-4D6F-413A-AFE5-74107557622F}" presName="parentLin" presStyleCnt="0"/>
      <dgm:spPr/>
    </dgm:pt>
    <dgm:pt modelId="{D808A3DA-B016-4C98-806B-BBC605D94410}" type="pres">
      <dgm:prSet presAssocID="{DDB4FB48-4D6F-413A-AFE5-74107557622F}" presName="parentLeftMargin" presStyleLbl="node1" presStyleIdx="3" presStyleCnt="7"/>
      <dgm:spPr/>
    </dgm:pt>
    <dgm:pt modelId="{092F6510-D92B-4973-AB2B-51214EAF542A}" type="pres">
      <dgm:prSet presAssocID="{DDB4FB48-4D6F-413A-AFE5-74107557622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5CE64E4E-7544-470D-A769-F7D6A5716B64}" type="pres">
      <dgm:prSet presAssocID="{DDB4FB48-4D6F-413A-AFE5-74107557622F}" presName="negativeSpace" presStyleCnt="0"/>
      <dgm:spPr/>
    </dgm:pt>
    <dgm:pt modelId="{E946B0DB-8A4F-4872-8F22-475F77CF9C48}" type="pres">
      <dgm:prSet presAssocID="{DDB4FB48-4D6F-413A-AFE5-74107557622F}" presName="childText" presStyleLbl="conFgAcc1" presStyleIdx="4" presStyleCnt="7">
        <dgm:presLayoutVars>
          <dgm:bulletEnabled val="1"/>
        </dgm:presLayoutVars>
      </dgm:prSet>
      <dgm:spPr/>
    </dgm:pt>
    <dgm:pt modelId="{A683A0AC-AB89-47C1-B1EF-32DE7DD81359}" type="pres">
      <dgm:prSet presAssocID="{83C5674D-46A3-4FBF-9952-B7668298BBF8}" presName="spaceBetweenRectangles" presStyleCnt="0"/>
      <dgm:spPr/>
    </dgm:pt>
    <dgm:pt modelId="{B958EF69-C565-45D7-86C1-3E59CAAB8A29}" type="pres">
      <dgm:prSet presAssocID="{912F434E-C3E8-454B-A2CD-CFAA8E47F2DC}" presName="parentLin" presStyleCnt="0"/>
      <dgm:spPr/>
    </dgm:pt>
    <dgm:pt modelId="{C64FC02E-0034-48A9-8911-B8E58CA0E304}" type="pres">
      <dgm:prSet presAssocID="{912F434E-C3E8-454B-A2CD-CFAA8E47F2DC}" presName="parentLeftMargin" presStyleLbl="node1" presStyleIdx="4" presStyleCnt="7"/>
      <dgm:spPr/>
    </dgm:pt>
    <dgm:pt modelId="{0AD33C7F-4CDA-4355-92E8-305125614B86}" type="pres">
      <dgm:prSet presAssocID="{912F434E-C3E8-454B-A2CD-CFAA8E47F2D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56A6C246-9533-4D8E-8BF3-37D2C259E9CE}" type="pres">
      <dgm:prSet presAssocID="{912F434E-C3E8-454B-A2CD-CFAA8E47F2DC}" presName="negativeSpace" presStyleCnt="0"/>
      <dgm:spPr/>
    </dgm:pt>
    <dgm:pt modelId="{2BDFD714-DE90-4AFC-BDBC-96CB983E2696}" type="pres">
      <dgm:prSet presAssocID="{912F434E-C3E8-454B-A2CD-CFAA8E47F2DC}" presName="childText" presStyleLbl="conFgAcc1" presStyleIdx="5" presStyleCnt="7">
        <dgm:presLayoutVars>
          <dgm:bulletEnabled val="1"/>
        </dgm:presLayoutVars>
      </dgm:prSet>
      <dgm:spPr/>
    </dgm:pt>
    <dgm:pt modelId="{11B96DF6-0577-451E-A341-C5D6482768A1}" type="pres">
      <dgm:prSet presAssocID="{0CC89AD0-88FC-4D6F-9F2F-4D0B7CD7A4D1}" presName="spaceBetweenRectangles" presStyleCnt="0"/>
      <dgm:spPr/>
    </dgm:pt>
    <dgm:pt modelId="{D516A9BB-F0A1-465A-8CF8-347B17CAD12F}" type="pres">
      <dgm:prSet presAssocID="{0E2A4CB8-34F7-4570-A408-CC414DF8A962}" presName="parentLin" presStyleCnt="0"/>
      <dgm:spPr/>
    </dgm:pt>
    <dgm:pt modelId="{F3BE3179-C9E6-406A-9E73-3F2D7E0A73AA}" type="pres">
      <dgm:prSet presAssocID="{0E2A4CB8-34F7-4570-A408-CC414DF8A962}" presName="parentLeftMargin" presStyleLbl="node1" presStyleIdx="5" presStyleCnt="7"/>
      <dgm:spPr/>
    </dgm:pt>
    <dgm:pt modelId="{39F2821F-A7DB-4B7C-93DF-403946DE343B}" type="pres">
      <dgm:prSet presAssocID="{0E2A4CB8-34F7-4570-A408-CC414DF8A962}" presName="parentText" presStyleLbl="node1" presStyleIdx="6" presStyleCnt="7" custLinFactNeighborX="6717" custLinFactNeighborY="-81">
        <dgm:presLayoutVars>
          <dgm:chMax val="0"/>
          <dgm:bulletEnabled val="1"/>
        </dgm:presLayoutVars>
      </dgm:prSet>
      <dgm:spPr/>
    </dgm:pt>
    <dgm:pt modelId="{4A5AA411-17C4-4B5C-BB40-098F247A029F}" type="pres">
      <dgm:prSet presAssocID="{0E2A4CB8-34F7-4570-A408-CC414DF8A962}" presName="negativeSpace" presStyleCnt="0"/>
      <dgm:spPr/>
    </dgm:pt>
    <dgm:pt modelId="{0EB1A573-EAD8-483E-964A-DC211C8DFCCF}" type="pres">
      <dgm:prSet presAssocID="{0E2A4CB8-34F7-4570-A408-CC414DF8A962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932DFA2E-FA5E-47FE-8A15-B85AE15FDD0A}" srcId="{D6155585-127D-484C-9B50-FCD91B3EB14D}" destId="{0E2A4CB8-34F7-4570-A408-CC414DF8A962}" srcOrd="6" destOrd="0" parTransId="{908C3E31-AA8C-41AB-9103-1680CF0D4820}" sibTransId="{F8127559-5576-43D3-A77F-4C8518675089}"/>
    <dgm:cxn modelId="{CAF5D6DB-3DC0-4696-BD6E-6E23E92C6F1B}" type="presOf" srcId="{912F434E-C3E8-454B-A2CD-CFAA8E47F2DC}" destId="{0AD33C7F-4CDA-4355-92E8-305125614B86}" srcOrd="1" destOrd="0" presId="urn:microsoft.com/office/officeart/2005/8/layout/list1"/>
    <dgm:cxn modelId="{86A5B669-C560-4542-A5DF-D2F8EC82E28A}" srcId="{D6155585-127D-484C-9B50-FCD91B3EB14D}" destId="{912F434E-C3E8-454B-A2CD-CFAA8E47F2DC}" srcOrd="5" destOrd="0" parTransId="{CDE20F3B-E4AC-4963-A582-CEA15CC76265}" sibTransId="{0CC89AD0-88FC-4D6F-9F2F-4D0B7CD7A4D1}"/>
    <dgm:cxn modelId="{269A19F6-E58A-468E-B8A3-729DFFE4204E}" srcId="{D6155585-127D-484C-9B50-FCD91B3EB14D}" destId="{8730E0A9-A485-4A46-A9D0-2AF9E50CB50C}" srcOrd="0" destOrd="0" parTransId="{BA3E5484-31E1-4BB7-9C5F-64CEA38A1EDE}" sibTransId="{EF1C28B4-2AC2-4370-AEDF-713F14B7AB68}"/>
    <dgm:cxn modelId="{D7EE59B7-63B4-4508-8153-28A984C1319D}" srcId="{D6155585-127D-484C-9B50-FCD91B3EB14D}" destId="{1761099E-FC7D-4B9C-8E8A-90426A4DD9C1}" srcOrd="2" destOrd="0" parTransId="{61776883-27EC-4282-AA06-2D493F33B426}" sibTransId="{1F6D1458-F92B-4A4F-AEFE-C631E748B0A8}"/>
    <dgm:cxn modelId="{D568E85C-63D5-4172-980D-FFACD4FDD2A9}" srcId="{D6155585-127D-484C-9B50-FCD91B3EB14D}" destId="{B9FB1DC6-5D18-4A7C-A551-E39D8BF1FBF5}" srcOrd="1" destOrd="0" parTransId="{C3329AE5-F1B6-4DD2-9ABF-BC38F68AEA4B}" sibTransId="{B82B818D-C63B-4C27-9A06-C5705E2DA731}"/>
    <dgm:cxn modelId="{D82DF407-3F5E-45F3-9AA3-14221D98A777}" type="presOf" srcId="{F9C2FC3F-FC7E-43D4-AD92-C2B5B8EC2221}" destId="{98C5BD6E-0525-4B1D-93B1-69E58E665D02}" srcOrd="0" destOrd="0" presId="urn:microsoft.com/office/officeart/2005/8/layout/list1"/>
    <dgm:cxn modelId="{943C2D2C-EF7C-41BF-B099-61F2544DD7AB}" type="presOf" srcId="{1761099E-FC7D-4B9C-8E8A-90426A4DD9C1}" destId="{CCC3FBAC-A56A-452F-B2C8-012E6BCF1396}" srcOrd="0" destOrd="0" presId="urn:microsoft.com/office/officeart/2005/8/layout/list1"/>
    <dgm:cxn modelId="{FBC5F6D5-7CCC-42F6-BAF3-502597AB6D99}" type="presOf" srcId="{8730E0A9-A485-4A46-A9D0-2AF9E50CB50C}" destId="{57D97FFC-A6B0-49CE-B17D-58D4E580C197}" srcOrd="1" destOrd="0" presId="urn:microsoft.com/office/officeart/2005/8/layout/list1"/>
    <dgm:cxn modelId="{5B8447AE-E08B-4AA7-96BA-C249FBBC7099}" type="presOf" srcId="{D6155585-127D-484C-9B50-FCD91B3EB14D}" destId="{CE9BB2D2-188A-40BD-91D9-4858421CB73B}" srcOrd="0" destOrd="0" presId="urn:microsoft.com/office/officeart/2005/8/layout/list1"/>
    <dgm:cxn modelId="{88174143-EFCB-40FA-8BEA-296675C8FA2C}" type="presOf" srcId="{DDB4FB48-4D6F-413A-AFE5-74107557622F}" destId="{092F6510-D92B-4973-AB2B-51214EAF542A}" srcOrd="1" destOrd="0" presId="urn:microsoft.com/office/officeart/2005/8/layout/list1"/>
    <dgm:cxn modelId="{B844C6ED-CEDA-4F96-9994-B4EE3DD4B18F}" type="presOf" srcId="{B9FB1DC6-5D18-4A7C-A551-E39D8BF1FBF5}" destId="{E2818E91-7F47-4968-A9C5-17DB37D69832}" srcOrd="0" destOrd="0" presId="urn:microsoft.com/office/officeart/2005/8/layout/list1"/>
    <dgm:cxn modelId="{9FD2AEA5-AF48-4581-A020-47EA82F13F4C}" srcId="{D6155585-127D-484C-9B50-FCD91B3EB14D}" destId="{DDB4FB48-4D6F-413A-AFE5-74107557622F}" srcOrd="4" destOrd="0" parTransId="{35EDA731-F748-4DA9-8406-B4D2849D6D60}" sibTransId="{83C5674D-46A3-4FBF-9952-B7668298BBF8}"/>
    <dgm:cxn modelId="{59F8519F-B879-41AC-9200-FFB3486DCEA2}" type="presOf" srcId="{912F434E-C3E8-454B-A2CD-CFAA8E47F2DC}" destId="{C64FC02E-0034-48A9-8911-B8E58CA0E304}" srcOrd="0" destOrd="0" presId="urn:microsoft.com/office/officeart/2005/8/layout/list1"/>
    <dgm:cxn modelId="{846BA62A-2CAB-4FE2-B170-8C032FCCBD92}" type="presOf" srcId="{1761099E-FC7D-4B9C-8E8A-90426A4DD9C1}" destId="{1DB427DA-76CF-48DD-B975-E35FBA736962}" srcOrd="1" destOrd="0" presId="urn:microsoft.com/office/officeart/2005/8/layout/list1"/>
    <dgm:cxn modelId="{961D7D06-480D-45DE-B9E8-5042BC0CB36F}" srcId="{D6155585-127D-484C-9B50-FCD91B3EB14D}" destId="{F9C2FC3F-FC7E-43D4-AD92-C2B5B8EC2221}" srcOrd="3" destOrd="0" parTransId="{5FFDC67E-5F37-4768-83B1-D1BEBE895D30}" sibTransId="{68D1D2C1-E5D4-449C-A50F-A2E3597B5E98}"/>
    <dgm:cxn modelId="{7A3B4842-0F7D-4C47-AA36-25D89ED9E0AF}" type="presOf" srcId="{8730E0A9-A485-4A46-A9D0-2AF9E50CB50C}" destId="{C6AFB872-A97E-4DB3-8224-BE37051605EB}" srcOrd="0" destOrd="0" presId="urn:microsoft.com/office/officeart/2005/8/layout/list1"/>
    <dgm:cxn modelId="{9E53A201-1D34-4396-90FB-5889FBA58ACD}" type="presOf" srcId="{0E2A4CB8-34F7-4570-A408-CC414DF8A962}" destId="{F3BE3179-C9E6-406A-9E73-3F2D7E0A73AA}" srcOrd="0" destOrd="0" presId="urn:microsoft.com/office/officeart/2005/8/layout/list1"/>
    <dgm:cxn modelId="{231F4BF6-9296-4612-8343-F2DE6FCFE553}" type="presOf" srcId="{F9C2FC3F-FC7E-43D4-AD92-C2B5B8EC2221}" destId="{92B67BDD-ECC6-413B-A0ED-93A934EC47A1}" srcOrd="1" destOrd="0" presId="urn:microsoft.com/office/officeart/2005/8/layout/list1"/>
    <dgm:cxn modelId="{F4EC1658-815D-4563-8F23-B9B6D7BCA7A0}" type="presOf" srcId="{B9FB1DC6-5D18-4A7C-A551-E39D8BF1FBF5}" destId="{BD1AFCA7-09A0-4A26-96AA-0E8D639438F2}" srcOrd="1" destOrd="0" presId="urn:microsoft.com/office/officeart/2005/8/layout/list1"/>
    <dgm:cxn modelId="{32D29427-437C-482B-9DDA-ABD454AE7998}" type="presOf" srcId="{0E2A4CB8-34F7-4570-A408-CC414DF8A962}" destId="{39F2821F-A7DB-4B7C-93DF-403946DE343B}" srcOrd="1" destOrd="0" presId="urn:microsoft.com/office/officeart/2005/8/layout/list1"/>
    <dgm:cxn modelId="{F86918F0-5813-4DD7-B30C-E37791BF0CA9}" type="presOf" srcId="{DDB4FB48-4D6F-413A-AFE5-74107557622F}" destId="{D808A3DA-B016-4C98-806B-BBC605D94410}" srcOrd="0" destOrd="0" presId="urn:microsoft.com/office/officeart/2005/8/layout/list1"/>
    <dgm:cxn modelId="{36B17FAC-E868-48AA-B1D5-F6CEB85A5DAC}" type="presParOf" srcId="{CE9BB2D2-188A-40BD-91D9-4858421CB73B}" destId="{14E8D412-5B47-4402-862C-AE72E4818A95}" srcOrd="0" destOrd="0" presId="urn:microsoft.com/office/officeart/2005/8/layout/list1"/>
    <dgm:cxn modelId="{5BE453FF-211C-4C91-84A1-A0639230B5AF}" type="presParOf" srcId="{14E8D412-5B47-4402-862C-AE72E4818A95}" destId="{C6AFB872-A97E-4DB3-8224-BE37051605EB}" srcOrd="0" destOrd="0" presId="urn:microsoft.com/office/officeart/2005/8/layout/list1"/>
    <dgm:cxn modelId="{64E58705-0849-4650-B294-70088FB7A729}" type="presParOf" srcId="{14E8D412-5B47-4402-862C-AE72E4818A95}" destId="{57D97FFC-A6B0-49CE-B17D-58D4E580C197}" srcOrd="1" destOrd="0" presId="urn:microsoft.com/office/officeart/2005/8/layout/list1"/>
    <dgm:cxn modelId="{EE4EC33E-CF3B-4CBA-8C71-887E7E2C4D8A}" type="presParOf" srcId="{CE9BB2D2-188A-40BD-91D9-4858421CB73B}" destId="{B1A85186-7288-4A21-AA0F-AFD238791D06}" srcOrd="1" destOrd="0" presId="urn:microsoft.com/office/officeart/2005/8/layout/list1"/>
    <dgm:cxn modelId="{DCB41417-35D1-4A77-BAA3-FD3B8761AC25}" type="presParOf" srcId="{CE9BB2D2-188A-40BD-91D9-4858421CB73B}" destId="{8DEAEE47-EB32-4993-9E11-F715CFC448C6}" srcOrd="2" destOrd="0" presId="urn:microsoft.com/office/officeart/2005/8/layout/list1"/>
    <dgm:cxn modelId="{1FFBE471-E091-4E90-885B-E153C6FF1F55}" type="presParOf" srcId="{CE9BB2D2-188A-40BD-91D9-4858421CB73B}" destId="{0CB19955-EF58-4912-B6A9-43999F990CC2}" srcOrd="3" destOrd="0" presId="urn:microsoft.com/office/officeart/2005/8/layout/list1"/>
    <dgm:cxn modelId="{4D1E2613-0736-4324-981C-0581B846B7FA}" type="presParOf" srcId="{CE9BB2D2-188A-40BD-91D9-4858421CB73B}" destId="{A0A499F1-02A8-4263-BBEE-7BA7E45E1DA8}" srcOrd="4" destOrd="0" presId="urn:microsoft.com/office/officeart/2005/8/layout/list1"/>
    <dgm:cxn modelId="{099F4AC7-FB42-4DF1-82E3-C85A9A11CE9E}" type="presParOf" srcId="{A0A499F1-02A8-4263-BBEE-7BA7E45E1DA8}" destId="{E2818E91-7F47-4968-A9C5-17DB37D69832}" srcOrd="0" destOrd="0" presId="urn:microsoft.com/office/officeart/2005/8/layout/list1"/>
    <dgm:cxn modelId="{E5F89F35-3016-4B29-A810-EFF50A2899DD}" type="presParOf" srcId="{A0A499F1-02A8-4263-BBEE-7BA7E45E1DA8}" destId="{BD1AFCA7-09A0-4A26-96AA-0E8D639438F2}" srcOrd="1" destOrd="0" presId="urn:microsoft.com/office/officeart/2005/8/layout/list1"/>
    <dgm:cxn modelId="{078BD25A-DE8A-4A8B-80D4-12641F332DB8}" type="presParOf" srcId="{CE9BB2D2-188A-40BD-91D9-4858421CB73B}" destId="{30123D40-4AE8-476D-B0BC-183E932C9E17}" srcOrd="5" destOrd="0" presId="urn:microsoft.com/office/officeart/2005/8/layout/list1"/>
    <dgm:cxn modelId="{0FAB063E-DD40-48F3-A999-E17D443621E0}" type="presParOf" srcId="{CE9BB2D2-188A-40BD-91D9-4858421CB73B}" destId="{C793083E-E1A2-45CC-9DD4-830EECCFF872}" srcOrd="6" destOrd="0" presId="urn:microsoft.com/office/officeart/2005/8/layout/list1"/>
    <dgm:cxn modelId="{BAA3C48E-5078-40E4-BCBD-1D60B2D755DD}" type="presParOf" srcId="{CE9BB2D2-188A-40BD-91D9-4858421CB73B}" destId="{DB6FEA9B-D83C-4DCF-B29F-DA11EC5C795A}" srcOrd="7" destOrd="0" presId="urn:microsoft.com/office/officeart/2005/8/layout/list1"/>
    <dgm:cxn modelId="{05847011-F0A1-4972-A079-2C86B4EC4C85}" type="presParOf" srcId="{CE9BB2D2-188A-40BD-91D9-4858421CB73B}" destId="{266192BB-B975-4B0F-9D4F-BE56F7288635}" srcOrd="8" destOrd="0" presId="urn:microsoft.com/office/officeart/2005/8/layout/list1"/>
    <dgm:cxn modelId="{83EF01D5-30A7-4160-BC35-1322F9B6D1E4}" type="presParOf" srcId="{266192BB-B975-4B0F-9D4F-BE56F7288635}" destId="{CCC3FBAC-A56A-452F-B2C8-012E6BCF1396}" srcOrd="0" destOrd="0" presId="urn:microsoft.com/office/officeart/2005/8/layout/list1"/>
    <dgm:cxn modelId="{61D587BD-A1E5-4F48-9158-CC7A72EF3342}" type="presParOf" srcId="{266192BB-B975-4B0F-9D4F-BE56F7288635}" destId="{1DB427DA-76CF-48DD-B975-E35FBA736962}" srcOrd="1" destOrd="0" presId="urn:microsoft.com/office/officeart/2005/8/layout/list1"/>
    <dgm:cxn modelId="{5C5AEFFE-F44E-424B-888E-FE0F97D2527C}" type="presParOf" srcId="{CE9BB2D2-188A-40BD-91D9-4858421CB73B}" destId="{D3ACDD0D-BB6F-4B73-83F1-207FAC29D600}" srcOrd="9" destOrd="0" presId="urn:microsoft.com/office/officeart/2005/8/layout/list1"/>
    <dgm:cxn modelId="{4BD43376-B970-4D8F-9D26-D553A1F487E4}" type="presParOf" srcId="{CE9BB2D2-188A-40BD-91D9-4858421CB73B}" destId="{AE578FFA-9A40-4D92-B54E-F09266143F3B}" srcOrd="10" destOrd="0" presId="urn:microsoft.com/office/officeart/2005/8/layout/list1"/>
    <dgm:cxn modelId="{C60E8C62-B13E-4528-930D-3BCDBB33E576}" type="presParOf" srcId="{CE9BB2D2-188A-40BD-91D9-4858421CB73B}" destId="{196FF682-867F-451F-95BC-44A624D3D769}" srcOrd="11" destOrd="0" presId="urn:microsoft.com/office/officeart/2005/8/layout/list1"/>
    <dgm:cxn modelId="{FBA30D9A-0776-4A7D-A7F1-9720693BC7E1}" type="presParOf" srcId="{CE9BB2D2-188A-40BD-91D9-4858421CB73B}" destId="{F0B624E1-D5D4-492A-A183-301D44704F27}" srcOrd="12" destOrd="0" presId="urn:microsoft.com/office/officeart/2005/8/layout/list1"/>
    <dgm:cxn modelId="{E55BAC2B-8191-4BE3-8659-8FE8DD50EB03}" type="presParOf" srcId="{F0B624E1-D5D4-492A-A183-301D44704F27}" destId="{98C5BD6E-0525-4B1D-93B1-69E58E665D02}" srcOrd="0" destOrd="0" presId="urn:microsoft.com/office/officeart/2005/8/layout/list1"/>
    <dgm:cxn modelId="{DF5C592A-76C2-4AFB-9690-5264BD66BFA3}" type="presParOf" srcId="{F0B624E1-D5D4-492A-A183-301D44704F27}" destId="{92B67BDD-ECC6-413B-A0ED-93A934EC47A1}" srcOrd="1" destOrd="0" presId="urn:microsoft.com/office/officeart/2005/8/layout/list1"/>
    <dgm:cxn modelId="{72238CED-6DD2-4619-BFB4-74688467D639}" type="presParOf" srcId="{CE9BB2D2-188A-40BD-91D9-4858421CB73B}" destId="{B09CDCC8-C46B-467E-B415-F4C663A1BCF0}" srcOrd="13" destOrd="0" presId="urn:microsoft.com/office/officeart/2005/8/layout/list1"/>
    <dgm:cxn modelId="{3854F6D0-C339-43F0-A824-0360842347A5}" type="presParOf" srcId="{CE9BB2D2-188A-40BD-91D9-4858421CB73B}" destId="{CE09F894-9358-42EE-8DAD-487A8B82A8D5}" srcOrd="14" destOrd="0" presId="urn:microsoft.com/office/officeart/2005/8/layout/list1"/>
    <dgm:cxn modelId="{E286E6EF-798E-4015-8463-3EFCA517129C}" type="presParOf" srcId="{CE9BB2D2-188A-40BD-91D9-4858421CB73B}" destId="{4BCE617E-7FBB-4EB0-945A-C7C1C377949C}" srcOrd="15" destOrd="0" presId="urn:microsoft.com/office/officeart/2005/8/layout/list1"/>
    <dgm:cxn modelId="{35944598-1DF1-4F66-90B4-65B922501132}" type="presParOf" srcId="{CE9BB2D2-188A-40BD-91D9-4858421CB73B}" destId="{B4981ADD-CCDD-4A4B-BFFF-4C8226DA54EB}" srcOrd="16" destOrd="0" presId="urn:microsoft.com/office/officeart/2005/8/layout/list1"/>
    <dgm:cxn modelId="{DBC4C698-E915-4E28-A78E-2C7056D5A6E1}" type="presParOf" srcId="{B4981ADD-CCDD-4A4B-BFFF-4C8226DA54EB}" destId="{D808A3DA-B016-4C98-806B-BBC605D94410}" srcOrd="0" destOrd="0" presId="urn:microsoft.com/office/officeart/2005/8/layout/list1"/>
    <dgm:cxn modelId="{EFD48292-BBCE-476A-B629-F1CEC3030429}" type="presParOf" srcId="{B4981ADD-CCDD-4A4B-BFFF-4C8226DA54EB}" destId="{092F6510-D92B-4973-AB2B-51214EAF542A}" srcOrd="1" destOrd="0" presId="urn:microsoft.com/office/officeart/2005/8/layout/list1"/>
    <dgm:cxn modelId="{7F7C6911-11CB-427B-B81A-D391EC611948}" type="presParOf" srcId="{CE9BB2D2-188A-40BD-91D9-4858421CB73B}" destId="{5CE64E4E-7544-470D-A769-F7D6A5716B64}" srcOrd="17" destOrd="0" presId="urn:microsoft.com/office/officeart/2005/8/layout/list1"/>
    <dgm:cxn modelId="{4ECA86F2-B775-4A25-BE40-46B4EF7E2CAB}" type="presParOf" srcId="{CE9BB2D2-188A-40BD-91D9-4858421CB73B}" destId="{E946B0DB-8A4F-4872-8F22-475F77CF9C48}" srcOrd="18" destOrd="0" presId="urn:microsoft.com/office/officeart/2005/8/layout/list1"/>
    <dgm:cxn modelId="{F1C72785-CC1A-431D-96E3-948CA324B27A}" type="presParOf" srcId="{CE9BB2D2-188A-40BD-91D9-4858421CB73B}" destId="{A683A0AC-AB89-47C1-B1EF-32DE7DD81359}" srcOrd="19" destOrd="0" presId="urn:microsoft.com/office/officeart/2005/8/layout/list1"/>
    <dgm:cxn modelId="{151AC271-797B-4A02-B3C0-70A02C7CE468}" type="presParOf" srcId="{CE9BB2D2-188A-40BD-91D9-4858421CB73B}" destId="{B958EF69-C565-45D7-86C1-3E59CAAB8A29}" srcOrd="20" destOrd="0" presId="urn:microsoft.com/office/officeart/2005/8/layout/list1"/>
    <dgm:cxn modelId="{A098872D-6429-44DB-B7D7-7C584A30FDA1}" type="presParOf" srcId="{B958EF69-C565-45D7-86C1-3E59CAAB8A29}" destId="{C64FC02E-0034-48A9-8911-B8E58CA0E304}" srcOrd="0" destOrd="0" presId="urn:microsoft.com/office/officeart/2005/8/layout/list1"/>
    <dgm:cxn modelId="{792F37E5-9295-4706-A022-287E90025017}" type="presParOf" srcId="{B958EF69-C565-45D7-86C1-3E59CAAB8A29}" destId="{0AD33C7F-4CDA-4355-92E8-305125614B86}" srcOrd="1" destOrd="0" presId="urn:microsoft.com/office/officeart/2005/8/layout/list1"/>
    <dgm:cxn modelId="{B59452D7-7CA6-4CFC-8106-F3F60EFC3D69}" type="presParOf" srcId="{CE9BB2D2-188A-40BD-91D9-4858421CB73B}" destId="{56A6C246-9533-4D8E-8BF3-37D2C259E9CE}" srcOrd="21" destOrd="0" presId="urn:microsoft.com/office/officeart/2005/8/layout/list1"/>
    <dgm:cxn modelId="{FED79869-5CA2-48E7-A4C7-249F6C88AA02}" type="presParOf" srcId="{CE9BB2D2-188A-40BD-91D9-4858421CB73B}" destId="{2BDFD714-DE90-4AFC-BDBC-96CB983E2696}" srcOrd="22" destOrd="0" presId="urn:microsoft.com/office/officeart/2005/8/layout/list1"/>
    <dgm:cxn modelId="{C9437ED1-6999-4702-B594-3388B33C7C75}" type="presParOf" srcId="{CE9BB2D2-188A-40BD-91D9-4858421CB73B}" destId="{11B96DF6-0577-451E-A341-C5D6482768A1}" srcOrd="23" destOrd="0" presId="urn:microsoft.com/office/officeart/2005/8/layout/list1"/>
    <dgm:cxn modelId="{2988E44A-C5D0-4FF9-BFA6-A61B12D6944F}" type="presParOf" srcId="{CE9BB2D2-188A-40BD-91D9-4858421CB73B}" destId="{D516A9BB-F0A1-465A-8CF8-347B17CAD12F}" srcOrd="24" destOrd="0" presId="urn:microsoft.com/office/officeart/2005/8/layout/list1"/>
    <dgm:cxn modelId="{AD9DC2F3-1695-46AD-81E8-E0DF669C5626}" type="presParOf" srcId="{D516A9BB-F0A1-465A-8CF8-347B17CAD12F}" destId="{F3BE3179-C9E6-406A-9E73-3F2D7E0A73AA}" srcOrd="0" destOrd="0" presId="urn:microsoft.com/office/officeart/2005/8/layout/list1"/>
    <dgm:cxn modelId="{49525D19-3321-49C0-9593-B8142999995A}" type="presParOf" srcId="{D516A9BB-F0A1-465A-8CF8-347B17CAD12F}" destId="{39F2821F-A7DB-4B7C-93DF-403946DE343B}" srcOrd="1" destOrd="0" presId="urn:microsoft.com/office/officeart/2005/8/layout/list1"/>
    <dgm:cxn modelId="{8EEAB1A0-E699-4B98-8477-B4FDDD9B88E9}" type="presParOf" srcId="{CE9BB2D2-188A-40BD-91D9-4858421CB73B}" destId="{4A5AA411-17C4-4B5C-BB40-098F247A029F}" srcOrd="25" destOrd="0" presId="urn:microsoft.com/office/officeart/2005/8/layout/list1"/>
    <dgm:cxn modelId="{AE8E6EC9-8936-49EF-AC9E-81D92C8EA083}" type="presParOf" srcId="{CE9BB2D2-188A-40BD-91D9-4858421CB73B}" destId="{0EB1A573-EAD8-483E-964A-DC211C8DFCCF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02377A-EEAF-46A9-8DF5-7A3180159EC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679E7F-E40E-476E-81F7-0500249305CD}">
      <dgm:prSet/>
      <dgm:spPr>
        <a:solidFill>
          <a:schemeClr val="bg2"/>
        </a:solidFill>
        <a:ln>
          <a:solidFill>
            <a:srgbClr val="0070C0"/>
          </a:solidFill>
        </a:ln>
      </dgm:spPr>
      <dgm:t>
        <a:bodyPr/>
        <a:lstStyle/>
        <a:p>
          <a:pPr rtl="0"/>
          <a:endParaRPr lang="ru-RU" dirty="0"/>
        </a:p>
      </dgm:t>
    </dgm:pt>
    <dgm:pt modelId="{7239DE61-85B1-4BB8-8F4D-98ED0938ED12}" type="parTrans" cxnId="{45E1BA2F-2295-407E-A760-40A1C19567F6}">
      <dgm:prSet/>
      <dgm:spPr/>
      <dgm:t>
        <a:bodyPr/>
        <a:lstStyle/>
        <a:p>
          <a:endParaRPr lang="ru-RU"/>
        </a:p>
      </dgm:t>
    </dgm:pt>
    <dgm:pt modelId="{2DDF5A9A-23FA-4F53-A579-B5F9F378D590}" type="sibTrans" cxnId="{45E1BA2F-2295-407E-A760-40A1C19567F6}">
      <dgm:prSet/>
      <dgm:spPr/>
      <dgm:t>
        <a:bodyPr/>
        <a:lstStyle/>
        <a:p>
          <a:endParaRPr lang="ru-RU"/>
        </a:p>
      </dgm:t>
    </dgm:pt>
    <dgm:pt modelId="{E6F3D788-FFA8-4622-9607-A55CAF9EA519}">
      <dgm:prSet/>
      <dgm:spPr>
        <a:solidFill>
          <a:schemeClr val="bg2"/>
        </a:solidFill>
        <a:ln>
          <a:solidFill>
            <a:srgbClr val="0070C0"/>
          </a:solidFill>
        </a:ln>
      </dgm:spPr>
      <dgm:t>
        <a:bodyPr/>
        <a:lstStyle/>
        <a:p>
          <a:pPr rtl="0"/>
          <a:endParaRPr lang="ru-RU" dirty="0"/>
        </a:p>
      </dgm:t>
    </dgm:pt>
    <dgm:pt modelId="{62720B21-A32C-4678-AE4B-C9CDCAC31A69}" type="parTrans" cxnId="{9A247B9B-03EE-4521-8072-406CBC027655}">
      <dgm:prSet/>
      <dgm:spPr/>
      <dgm:t>
        <a:bodyPr/>
        <a:lstStyle/>
        <a:p>
          <a:endParaRPr lang="ru-RU"/>
        </a:p>
      </dgm:t>
    </dgm:pt>
    <dgm:pt modelId="{07511921-27A9-467D-A7FA-13C7028AE577}" type="sibTrans" cxnId="{9A247B9B-03EE-4521-8072-406CBC027655}">
      <dgm:prSet/>
      <dgm:spPr/>
      <dgm:t>
        <a:bodyPr/>
        <a:lstStyle/>
        <a:p>
          <a:endParaRPr lang="ru-RU"/>
        </a:p>
      </dgm:t>
    </dgm:pt>
    <dgm:pt modelId="{DAAAF6AE-0ADE-4840-911D-63E7F4C5428F}">
      <dgm:prSet/>
      <dgm:spPr>
        <a:solidFill>
          <a:schemeClr val="bg2"/>
        </a:solidFill>
        <a:ln>
          <a:solidFill>
            <a:srgbClr val="0070C0"/>
          </a:solidFill>
        </a:ln>
      </dgm:spPr>
      <dgm:t>
        <a:bodyPr/>
        <a:lstStyle/>
        <a:p>
          <a:pPr rtl="0"/>
          <a:endParaRPr lang="ru-RU" dirty="0"/>
        </a:p>
      </dgm:t>
    </dgm:pt>
    <dgm:pt modelId="{D8524F9B-198F-449B-9301-4BE525B0E9C8}" type="parTrans" cxnId="{8E8FF4F1-DCEE-4023-83BA-78A92C0A894D}">
      <dgm:prSet/>
      <dgm:spPr/>
      <dgm:t>
        <a:bodyPr/>
        <a:lstStyle/>
        <a:p>
          <a:endParaRPr lang="ru-RU"/>
        </a:p>
      </dgm:t>
    </dgm:pt>
    <dgm:pt modelId="{14C0E9B1-93A2-4B9D-876B-2599DE018745}" type="sibTrans" cxnId="{8E8FF4F1-DCEE-4023-83BA-78A92C0A894D}">
      <dgm:prSet/>
      <dgm:spPr/>
      <dgm:t>
        <a:bodyPr/>
        <a:lstStyle/>
        <a:p>
          <a:endParaRPr lang="ru-RU"/>
        </a:p>
      </dgm:t>
    </dgm:pt>
    <dgm:pt modelId="{1E6CCA68-FFDC-4197-A494-6412E4C40809}">
      <dgm:prSet/>
      <dgm:spPr>
        <a:solidFill>
          <a:schemeClr val="bg2"/>
        </a:solidFill>
        <a:ln>
          <a:solidFill>
            <a:srgbClr val="0070C0"/>
          </a:solidFill>
        </a:ln>
      </dgm:spPr>
      <dgm:t>
        <a:bodyPr/>
        <a:lstStyle/>
        <a:p>
          <a:pPr rtl="0"/>
          <a:endParaRPr lang="ru-RU" dirty="0"/>
        </a:p>
      </dgm:t>
    </dgm:pt>
    <dgm:pt modelId="{C5C767BB-D24B-4F4A-9DD9-ED277BF2EC85}" type="parTrans" cxnId="{B11A8272-8188-441E-B5D9-AD26DF076A75}">
      <dgm:prSet/>
      <dgm:spPr/>
      <dgm:t>
        <a:bodyPr/>
        <a:lstStyle/>
        <a:p>
          <a:endParaRPr lang="ru-RU"/>
        </a:p>
      </dgm:t>
    </dgm:pt>
    <dgm:pt modelId="{6ECB32CA-D86F-483D-B7A3-62B3AE69376E}" type="sibTrans" cxnId="{B11A8272-8188-441E-B5D9-AD26DF076A75}">
      <dgm:prSet/>
      <dgm:spPr/>
      <dgm:t>
        <a:bodyPr/>
        <a:lstStyle/>
        <a:p>
          <a:endParaRPr lang="ru-RU"/>
        </a:p>
      </dgm:t>
    </dgm:pt>
    <dgm:pt modelId="{C57044DB-80B1-405D-AB16-71716D7A8F79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b="1" dirty="0" smtClean="0"/>
            <a:t>Методические рекомендации</a:t>
          </a:r>
          <a:r>
            <a:rPr lang="ru-RU" dirty="0" smtClean="0"/>
            <a:t> – это один из видов методической продукции (наряду с методической разработкой, методическим пособием, дидактическим материалом).</a:t>
          </a:r>
          <a:endParaRPr lang="ru-RU" dirty="0"/>
        </a:p>
      </dgm:t>
    </dgm:pt>
    <dgm:pt modelId="{B1250451-3082-4764-B2D3-15CEDB75782D}" type="parTrans" cxnId="{317B82E5-D7F9-4137-A646-1E34EF485303}">
      <dgm:prSet/>
      <dgm:spPr/>
    </dgm:pt>
    <dgm:pt modelId="{F3ABCEDF-D065-40E2-9DF1-025FE54EDAFA}" type="sibTrans" cxnId="{317B82E5-D7F9-4137-A646-1E34EF485303}">
      <dgm:prSet/>
      <dgm:spPr/>
    </dgm:pt>
    <dgm:pt modelId="{FA54414E-0F13-4E29-A4F6-725D520A9E95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Методические рекомендации представляют собой особым образом структурированную информацию, определяющую порядок, логику и акценты изучения какой-либо темы, проведения занятия, мероприятия.</a:t>
          </a:r>
          <a:endParaRPr lang="ru-RU" dirty="0"/>
        </a:p>
      </dgm:t>
    </dgm:pt>
    <dgm:pt modelId="{BCF1F351-03E1-4322-BA14-6644BDA5A0E0}" type="parTrans" cxnId="{95C77328-E798-486A-B37A-154BE56F2EB3}">
      <dgm:prSet/>
      <dgm:spPr/>
    </dgm:pt>
    <dgm:pt modelId="{62B92520-1F2D-4632-B193-1713CEEF03D3}" type="sibTrans" cxnId="{95C77328-E798-486A-B37A-154BE56F2EB3}">
      <dgm:prSet/>
      <dgm:spPr/>
    </dgm:pt>
    <dgm:pt modelId="{DBBA74FB-7359-4BFD-BDFF-575141741B9B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Методические рекомендации содержат в себе раскрытие одной или нескольких частных методик, выработанных на основе положительного опыта. Их задача – рекомендовать наиболее эффективные, рациональные варианты, образцы действий применительно к определенному виду деятельности (в том числе к мероприятию).</a:t>
          </a:r>
          <a:endParaRPr lang="ru-RU" dirty="0"/>
        </a:p>
      </dgm:t>
    </dgm:pt>
    <dgm:pt modelId="{657EF87E-FBC7-4F05-9151-8C5508A6339E}" type="parTrans" cxnId="{B2A36D51-6763-4016-8D10-13BCED44A66A}">
      <dgm:prSet/>
      <dgm:spPr/>
    </dgm:pt>
    <dgm:pt modelId="{09EF5C6B-9EE4-4DF7-B6FB-C491F7308CEB}" type="sibTrans" cxnId="{B2A36D51-6763-4016-8D10-13BCED44A66A}">
      <dgm:prSet/>
      <dgm:spPr/>
    </dgm:pt>
    <dgm:pt modelId="{14A686A9-A810-48F1-B564-74C349DB0342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Методические рекомендации должны иметь точный адрес (указание на то, кому они адресованы: педагогам, родителям, методистам, педагогам-организаторам, классным руководителям и т.д.). Соответственно этому регламентируется терминология, стиль, объем методических рекомендаций.</a:t>
          </a:r>
          <a:endParaRPr lang="ru-RU" dirty="0"/>
        </a:p>
      </dgm:t>
    </dgm:pt>
    <dgm:pt modelId="{0649E35C-65A8-428C-86A0-61C7CBD0DA07}" type="parTrans" cxnId="{13D31CA9-CB6C-40A2-870D-1626C35770E8}">
      <dgm:prSet/>
      <dgm:spPr/>
    </dgm:pt>
    <dgm:pt modelId="{BFEF8C5C-63B5-43E4-A6D6-1F46892AD190}" type="sibTrans" cxnId="{13D31CA9-CB6C-40A2-870D-1626C35770E8}">
      <dgm:prSet/>
      <dgm:spPr/>
    </dgm:pt>
    <dgm:pt modelId="{0744065C-BE8D-40DC-BF41-DEA1F7667C8F}" type="pres">
      <dgm:prSet presAssocID="{3602377A-EEAF-46A9-8DF5-7A3180159ECB}" presName="linearFlow" presStyleCnt="0">
        <dgm:presLayoutVars>
          <dgm:dir/>
          <dgm:animLvl val="lvl"/>
          <dgm:resizeHandles val="exact"/>
        </dgm:presLayoutVars>
      </dgm:prSet>
      <dgm:spPr/>
    </dgm:pt>
    <dgm:pt modelId="{5B819659-839C-4BC2-BABC-D4843D6AEBAF}" type="pres">
      <dgm:prSet presAssocID="{14679E7F-E40E-476E-81F7-0500249305CD}" presName="composite" presStyleCnt="0"/>
      <dgm:spPr/>
    </dgm:pt>
    <dgm:pt modelId="{C46FAF58-3186-4F35-B9DD-F3F1AD536EDC}" type="pres">
      <dgm:prSet presAssocID="{14679E7F-E40E-476E-81F7-0500249305C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486D5-B18A-49AE-BFC8-E741105C111C}" type="pres">
      <dgm:prSet presAssocID="{14679E7F-E40E-476E-81F7-0500249305CD}" presName="descendantText" presStyleLbl="alignAcc1" presStyleIdx="0" presStyleCnt="4">
        <dgm:presLayoutVars>
          <dgm:bulletEnabled val="1"/>
        </dgm:presLayoutVars>
      </dgm:prSet>
      <dgm:spPr/>
    </dgm:pt>
    <dgm:pt modelId="{E2CB2C98-D316-46A7-9B78-876718ED3B33}" type="pres">
      <dgm:prSet presAssocID="{2DDF5A9A-23FA-4F53-A579-B5F9F378D590}" presName="sp" presStyleCnt="0"/>
      <dgm:spPr/>
    </dgm:pt>
    <dgm:pt modelId="{E49DD58B-EED6-4CD0-8EA6-E8922B582DAD}" type="pres">
      <dgm:prSet presAssocID="{E6F3D788-FFA8-4622-9607-A55CAF9EA519}" presName="composite" presStyleCnt="0"/>
      <dgm:spPr/>
    </dgm:pt>
    <dgm:pt modelId="{D34FBC73-73A6-449A-8E80-394B726F5862}" type="pres">
      <dgm:prSet presAssocID="{E6F3D788-FFA8-4622-9607-A55CAF9EA51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854A1-F53B-492A-AAED-AB16FDA6181D}" type="pres">
      <dgm:prSet presAssocID="{E6F3D788-FFA8-4622-9607-A55CAF9EA519}" presName="descendantText" presStyleLbl="alignAcc1" presStyleIdx="1" presStyleCnt="4">
        <dgm:presLayoutVars>
          <dgm:bulletEnabled val="1"/>
        </dgm:presLayoutVars>
      </dgm:prSet>
      <dgm:spPr/>
    </dgm:pt>
    <dgm:pt modelId="{A6C71C95-EF54-4E3D-9F6F-44F273B88923}" type="pres">
      <dgm:prSet presAssocID="{07511921-27A9-467D-A7FA-13C7028AE577}" presName="sp" presStyleCnt="0"/>
      <dgm:spPr/>
    </dgm:pt>
    <dgm:pt modelId="{B25F1D76-1960-4D3F-B37F-FB1E2BB73AEA}" type="pres">
      <dgm:prSet presAssocID="{DAAAF6AE-0ADE-4840-911D-63E7F4C5428F}" presName="composite" presStyleCnt="0"/>
      <dgm:spPr/>
    </dgm:pt>
    <dgm:pt modelId="{14672BD2-6435-4A69-B0C4-9F5F19AEE514}" type="pres">
      <dgm:prSet presAssocID="{DAAAF6AE-0ADE-4840-911D-63E7F4C5428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82336-E04B-4460-BB30-1E97C87FDB2A}" type="pres">
      <dgm:prSet presAssocID="{DAAAF6AE-0ADE-4840-911D-63E7F4C5428F}" presName="descendantText" presStyleLbl="alignAcc1" presStyleIdx="2" presStyleCnt="4">
        <dgm:presLayoutVars>
          <dgm:bulletEnabled val="1"/>
        </dgm:presLayoutVars>
      </dgm:prSet>
      <dgm:spPr/>
    </dgm:pt>
    <dgm:pt modelId="{C3112F20-488D-470E-8031-5CF3B067F0A1}" type="pres">
      <dgm:prSet presAssocID="{14C0E9B1-93A2-4B9D-876B-2599DE018745}" presName="sp" presStyleCnt="0"/>
      <dgm:spPr/>
    </dgm:pt>
    <dgm:pt modelId="{390DCC78-77EA-48C7-9D2A-8B9438B25356}" type="pres">
      <dgm:prSet presAssocID="{1E6CCA68-FFDC-4197-A494-6412E4C40809}" presName="composite" presStyleCnt="0"/>
      <dgm:spPr/>
    </dgm:pt>
    <dgm:pt modelId="{5389DE74-B6A9-4CF0-8953-F633E78C9D33}" type="pres">
      <dgm:prSet presAssocID="{1E6CCA68-FFDC-4197-A494-6412E4C40809}" presName="parentText" presStyleLbl="alignNode1" presStyleIdx="3" presStyleCnt="4" custLinFactNeighborX="4374" custLinFactNeighborY="3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4062E-F771-4DEF-93B4-89BF4B7D7BB4}" type="pres">
      <dgm:prSet presAssocID="{1E6CCA68-FFDC-4197-A494-6412E4C40809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D1B58FD-1DC6-4DBF-9E0C-3470748A1339}" type="presOf" srcId="{14A686A9-A810-48F1-B564-74C349DB0342}" destId="{4A74062E-F771-4DEF-93B4-89BF4B7D7BB4}" srcOrd="0" destOrd="0" presId="urn:microsoft.com/office/officeart/2005/8/layout/chevron2"/>
    <dgm:cxn modelId="{F4DA5A3B-4E29-4F97-9C4C-723C5C94F297}" type="presOf" srcId="{1E6CCA68-FFDC-4197-A494-6412E4C40809}" destId="{5389DE74-B6A9-4CF0-8953-F633E78C9D33}" srcOrd="0" destOrd="0" presId="urn:microsoft.com/office/officeart/2005/8/layout/chevron2"/>
    <dgm:cxn modelId="{B11A8272-8188-441E-B5D9-AD26DF076A75}" srcId="{3602377A-EEAF-46A9-8DF5-7A3180159ECB}" destId="{1E6CCA68-FFDC-4197-A494-6412E4C40809}" srcOrd="3" destOrd="0" parTransId="{C5C767BB-D24B-4F4A-9DD9-ED277BF2EC85}" sibTransId="{6ECB32CA-D86F-483D-B7A3-62B3AE69376E}"/>
    <dgm:cxn modelId="{8E8FF4F1-DCEE-4023-83BA-78A92C0A894D}" srcId="{3602377A-EEAF-46A9-8DF5-7A3180159ECB}" destId="{DAAAF6AE-0ADE-4840-911D-63E7F4C5428F}" srcOrd="2" destOrd="0" parTransId="{D8524F9B-198F-449B-9301-4BE525B0E9C8}" sibTransId="{14C0E9B1-93A2-4B9D-876B-2599DE018745}"/>
    <dgm:cxn modelId="{2C981C16-76B5-42B6-9B65-6A3B0A1BA1B4}" type="presOf" srcId="{DBBA74FB-7359-4BFD-BDFF-575141741B9B}" destId="{86182336-E04B-4460-BB30-1E97C87FDB2A}" srcOrd="0" destOrd="0" presId="urn:microsoft.com/office/officeart/2005/8/layout/chevron2"/>
    <dgm:cxn modelId="{B1CC5E1E-338E-4ABE-8BF7-641189CA6213}" type="presOf" srcId="{3602377A-EEAF-46A9-8DF5-7A3180159ECB}" destId="{0744065C-BE8D-40DC-BF41-DEA1F7667C8F}" srcOrd="0" destOrd="0" presId="urn:microsoft.com/office/officeart/2005/8/layout/chevron2"/>
    <dgm:cxn modelId="{95C77328-E798-486A-B37A-154BE56F2EB3}" srcId="{E6F3D788-FFA8-4622-9607-A55CAF9EA519}" destId="{FA54414E-0F13-4E29-A4F6-725D520A9E95}" srcOrd="0" destOrd="0" parTransId="{BCF1F351-03E1-4322-BA14-6644BDA5A0E0}" sibTransId="{62B92520-1F2D-4632-B193-1713CEEF03D3}"/>
    <dgm:cxn modelId="{45E1BA2F-2295-407E-A760-40A1C19567F6}" srcId="{3602377A-EEAF-46A9-8DF5-7A3180159ECB}" destId="{14679E7F-E40E-476E-81F7-0500249305CD}" srcOrd="0" destOrd="0" parTransId="{7239DE61-85B1-4BB8-8F4D-98ED0938ED12}" sibTransId="{2DDF5A9A-23FA-4F53-A579-B5F9F378D590}"/>
    <dgm:cxn modelId="{9A247B9B-03EE-4521-8072-406CBC027655}" srcId="{3602377A-EEAF-46A9-8DF5-7A3180159ECB}" destId="{E6F3D788-FFA8-4622-9607-A55CAF9EA519}" srcOrd="1" destOrd="0" parTransId="{62720B21-A32C-4678-AE4B-C9CDCAC31A69}" sibTransId="{07511921-27A9-467D-A7FA-13C7028AE577}"/>
    <dgm:cxn modelId="{317B82E5-D7F9-4137-A646-1E34EF485303}" srcId="{14679E7F-E40E-476E-81F7-0500249305CD}" destId="{C57044DB-80B1-405D-AB16-71716D7A8F79}" srcOrd="0" destOrd="0" parTransId="{B1250451-3082-4764-B2D3-15CEDB75782D}" sibTransId="{F3ABCEDF-D065-40E2-9DF1-025FE54EDAFA}"/>
    <dgm:cxn modelId="{7DE8C18F-CAEB-4D36-A29B-A35B9BDE89E5}" type="presOf" srcId="{DAAAF6AE-0ADE-4840-911D-63E7F4C5428F}" destId="{14672BD2-6435-4A69-B0C4-9F5F19AEE514}" srcOrd="0" destOrd="0" presId="urn:microsoft.com/office/officeart/2005/8/layout/chevron2"/>
    <dgm:cxn modelId="{7F7A7569-AD6E-47C7-9F70-3B4CA565DE7B}" type="presOf" srcId="{E6F3D788-FFA8-4622-9607-A55CAF9EA519}" destId="{D34FBC73-73A6-449A-8E80-394B726F5862}" srcOrd="0" destOrd="0" presId="urn:microsoft.com/office/officeart/2005/8/layout/chevron2"/>
    <dgm:cxn modelId="{13D31CA9-CB6C-40A2-870D-1626C35770E8}" srcId="{1E6CCA68-FFDC-4197-A494-6412E4C40809}" destId="{14A686A9-A810-48F1-B564-74C349DB0342}" srcOrd="0" destOrd="0" parTransId="{0649E35C-65A8-428C-86A0-61C7CBD0DA07}" sibTransId="{BFEF8C5C-63B5-43E4-A6D6-1F46892AD190}"/>
    <dgm:cxn modelId="{E8A1534C-2022-4178-B8D9-D11209980CCE}" type="presOf" srcId="{FA54414E-0F13-4E29-A4F6-725D520A9E95}" destId="{972854A1-F53B-492A-AAED-AB16FDA6181D}" srcOrd="0" destOrd="0" presId="urn:microsoft.com/office/officeart/2005/8/layout/chevron2"/>
    <dgm:cxn modelId="{2FBBAAD9-5894-4169-BB9E-5350DBE1D9A0}" type="presOf" srcId="{C57044DB-80B1-405D-AB16-71716D7A8F79}" destId="{1E4486D5-B18A-49AE-BFC8-E741105C111C}" srcOrd="0" destOrd="0" presId="urn:microsoft.com/office/officeart/2005/8/layout/chevron2"/>
    <dgm:cxn modelId="{B2A36D51-6763-4016-8D10-13BCED44A66A}" srcId="{DAAAF6AE-0ADE-4840-911D-63E7F4C5428F}" destId="{DBBA74FB-7359-4BFD-BDFF-575141741B9B}" srcOrd="0" destOrd="0" parTransId="{657EF87E-FBC7-4F05-9151-8C5508A6339E}" sibTransId="{09EF5C6B-9EE4-4DF7-B6FB-C491F7308CEB}"/>
    <dgm:cxn modelId="{16ECF569-8892-4083-B9AB-C5769CBA3A07}" type="presOf" srcId="{14679E7F-E40E-476E-81F7-0500249305CD}" destId="{C46FAF58-3186-4F35-B9DD-F3F1AD536EDC}" srcOrd="0" destOrd="0" presId="urn:microsoft.com/office/officeart/2005/8/layout/chevron2"/>
    <dgm:cxn modelId="{D9F4A334-6EE3-493E-8EF5-CD5E46DF2F24}" type="presParOf" srcId="{0744065C-BE8D-40DC-BF41-DEA1F7667C8F}" destId="{5B819659-839C-4BC2-BABC-D4843D6AEBAF}" srcOrd="0" destOrd="0" presId="urn:microsoft.com/office/officeart/2005/8/layout/chevron2"/>
    <dgm:cxn modelId="{CE364EAB-B32D-40C4-B644-781F113E9887}" type="presParOf" srcId="{5B819659-839C-4BC2-BABC-D4843D6AEBAF}" destId="{C46FAF58-3186-4F35-B9DD-F3F1AD536EDC}" srcOrd="0" destOrd="0" presId="urn:microsoft.com/office/officeart/2005/8/layout/chevron2"/>
    <dgm:cxn modelId="{521661FF-A30C-47E1-9A93-B69066A865B6}" type="presParOf" srcId="{5B819659-839C-4BC2-BABC-D4843D6AEBAF}" destId="{1E4486D5-B18A-49AE-BFC8-E741105C111C}" srcOrd="1" destOrd="0" presId="urn:microsoft.com/office/officeart/2005/8/layout/chevron2"/>
    <dgm:cxn modelId="{AD9E22E3-9224-469A-91E5-2ED5349EF876}" type="presParOf" srcId="{0744065C-BE8D-40DC-BF41-DEA1F7667C8F}" destId="{E2CB2C98-D316-46A7-9B78-876718ED3B33}" srcOrd="1" destOrd="0" presId="urn:microsoft.com/office/officeart/2005/8/layout/chevron2"/>
    <dgm:cxn modelId="{52D8D985-EF5F-4D45-9768-8B8733F7CCC3}" type="presParOf" srcId="{0744065C-BE8D-40DC-BF41-DEA1F7667C8F}" destId="{E49DD58B-EED6-4CD0-8EA6-E8922B582DAD}" srcOrd="2" destOrd="0" presId="urn:microsoft.com/office/officeart/2005/8/layout/chevron2"/>
    <dgm:cxn modelId="{3621A393-81E0-4A4B-B459-8028FD136A12}" type="presParOf" srcId="{E49DD58B-EED6-4CD0-8EA6-E8922B582DAD}" destId="{D34FBC73-73A6-449A-8E80-394B726F5862}" srcOrd="0" destOrd="0" presId="urn:microsoft.com/office/officeart/2005/8/layout/chevron2"/>
    <dgm:cxn modelId="{6AAB9887-61D7-4F5F-A0F4-705ED656E32A}" type="presParOf" srcId="{E49DD58B-EED6-4CD0-8EA6-E8922B582DAD}" destId="{972854A1-F53B-492A-AAED-AB16FDA6181D}" srcOrd="1" destOrd="0" presId="urn:microsoft.com/office/officeart/2005/8/layout/chevron2"/>
    <dgm:cxn modelId="{A27B381C-CC12-4B75-A2E3-A4841F484EFA}" type="presParOf" srcId="{0744065C-BE8D-40DC-BF41-DEA1F7667C8F}" destId="{A6C71C95-EF54-4E3D-9F6F-44F273B88923}" srcOrd="3" destOrd="0" presId="urn:microsoft.com/office/officeart/2005/8/layout/chevron2"/>
    <dgm:cxn modelId="{09E35ED0-0877-4FCC-B8A7-5CBC3D65963F}" type="presParOf" srcId="{0744065C-BE8D-40DC-BF41-DEA1F7667C8F}" destId="{B25F1D76-1960-4D3F-B37F-FB1E2BB73AEA}" srcOrd="4" destOrd="0" presId="urn:microsoft.com/office/officeart/2005/8/layout/chevron2"/>
    <dgm:cxn modelId="{18DA1D02-59A3-4347-B884-A2AC3CB0FFC9}" type="presParOf" srcId="{B25F1D76-1960-4D3F-B37F-FB1E2BB73AEA}" destId="{14672BD2-6435-4A69-B0C4-9F5F19AEE514}" srcOrd="0" destOrd="0" presId="urn:microsoft.com/office/officeart/2005/8/layout/chevron2"/>
    <dgm:cxn modelId="{BA13BD58-BE20-4B78-AF27-816380526F1F}" type="presParOf" srcId="{B25F1D76-1960-4D3F-B37F-FB1E2BB73AEA}" destId="{86182336-E04B-4460-BB30-1E97C87FDB2A}" srcOrd="1" destOrd="0" presId="urn:microsoft.com/office/officeart/2005/8/layout/chevron2"/>
    <dgm:cxn modelId="{BBE385A2-8658-4CBB-8FE0-42631AE31432}" type="presParOf" srcId="{0744065C-BE8D-40DC-BF41-DEA1F7667C8F}" destId="{C3112F20-488D-470E-8031-5CF3B067F0A1}" srcOrd="5" destOrd="0" presId="urn:microsoft.com/office/officeart/2005/8/layout/chevron2"/>
    <dgm:cxn modelId="{3ABCEBAD-74A3-4AB1-9AAC-CD26D3B0BF83}" type="presParOf" srcId="{0744065C-BE8D-40DC-BF41-DEA1F7667C8F}" destId="{390DCC78-77EA-48C7-9D2A-8B9438B25356}" srcOrd="6" destOrd="0" presId="urn:microsoft.com/office/officeart/2005/8/layout/chevron2"/>
    <dgm:cxn modelId="{6738B948-EFD0-43DA-83DD-5F8D4BC95B5A}" type="presParOf" srcId="{390DCC78-77EA-48C7-9D2A-8B9438B25356}" destId="{5389DE74-B6A9-4CF0-8953-F633E78C9D33}" srcOrd="0" destOrd="0" presId="urn:microsoft.com/office/officeart/2005/8/layout/chevron2"/>
    <dgm:cxn modelId="{5F419BD1-2E00-49A1-A9D8-9F9CD2FAD2AE}" type="presParOf" srcId="{390DCC78-77EA-48C7-9D2A-8B9438B25356}" destId="{4A74062E-F771-4DEF-93B4-89BF4B7D7B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31D25A-8B8B-4A40-90E6-B323BE1429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88C7AB-EE3D-46EB-A1B3-720C63D05225}">
      <dgm:prSet/>
      <dgm:spPr>
        <a:solidFill>
          <a:schemeClr val="bg2"/>
        </a:solidFill>
      </dgm:spPr>
      <dgm:t>
        <a:bodyPr/>
        <a:lstStyle/>
        <a:p>
          <a:pPr algn="ctr" rtl="0"/>
          <a:r>
            <a:rPr lang="ru-RU" dirty="0" smtClean="0">
              <a:solidFill>
                <a:srgbClr val="002060"/>
              </a:solidFill>
            </a:rPr>
            <a:t>1. титульный лист</a:t>
          </a:r>
          <a:endParaRPr lang="ru-RU" dirty="0">
            <a:solidFill>
              <a:srgbClr val="002060"/>
            </a:solidFill>
          </a:endParaRPr>
        </a:p>
      </dgm:t>
    </dgm:pt>
    <dgm:pt modelId="{7DC47172-B345-4001-8834-E596A316329B}" type="parTrans" cxnId="{08E4DF88-402F-462F-B296-2B5ECC5E7DB1}">
      <dgm:prSet/>
      <dgm:spPr/>
      <dgm:t>
        <a:bodyPr/>
        <a:lstStyle/>
        <a:p>
          <a:endParaRPr lang="ru-RU"/>
        </a:p>
      </dgm:t>
    </dgm:pt>
    <dgm:pt modelId="{F70D9F17-659C-4A3A-AEA1-8A75C16ACD84}" type="sibTrans" cxnId="{08E4DF88-402F-462F-B296-2B5ECC5E7DB1}">
      <dgm:prSet/>
      <dgm:spPr/>
      <dgm:t>
        <a:bodyPr/>
        <a:lstStyle/>
        <a:p>
          <a:endParaRPr lang="ru-RU"/>
        </a:p>
      </dgm:t>
    </dgm:pt>
    <dgm:pt modelId="{40C666D3-2587-452D-971E-BD34E12BC671}">
      <dgm:prSet/>
      <dgm:spPr>
        <a:solidFill>
          <a:schemeClr val="bg2"/>
        </a:solidFill>
      </dgm:spPr>
      <dgm:t>
        <a:bodyPr/>
        <a:lstStyle/>
        <a:p>
          <a:pPr algn="ctr" rtl="0"/>
          <a:r>
            <a:rPr lang="ru-RU" dirty="0" smtClean="0">
              <a:solidFill>
                <a:srgbClr val="002060"/>
              </a:solidFill>
            </a:rPr>
            <a:t>2. аннотация</a:t>
          </a:r>
          <a:endParaRPr lang="ru-RU" dirty="0">
            <a:solidFill>
              <a:srgbClr val="002060"/>
            </a:solidFill>
          </a:endParaRPr>
        </a:p>
      </dgm:t>
    </dgm:pt>
    <dgm:pt modelId="{0CF6D083-3114-4675-BCBC-173F3C22FF3D}" type="parTrans" cxnId="{841AD118-4101-4088-8551-155E201ED703}">
      <dgm:prSet/>
      <dgm:spPr/>
      <dgm:t>
        <a:bodyPr/>
        <a:lstStyle/>
        <a:p>
          <a:endParaRPr lang="ru-RU"/>
        </a:p>
      </dgm:t>
    </dgm:pt>
    <dgm:pt modelId="{22D3A1DD-B5C9-4585-AEFC-A2C5D2FA8812}" type="sibTrans" cxnId="{841AD118-4101-4088-8551-155E201ED703}">
      <dgm:prSet/>
      <dgm:spPr/>
      <dgm:t>
        <a:bodyPr/>
        <a:lstStyle/>
        <a:p>
          <a:endParaRPr lang="ru-RU"/>
        </a:p>
      </dgm:t>
    </dgm:pt>
    <dgm:pt modelId="{0F6116D2-DD2D-4FE5-9597-33C8A0479C6C}">
      <dgm:prSet/>
      <dgm:spPr>
        <a:solidFill>
          <a:schemeClr val="bg2"/>
        </a:solidFill>
      </dgm:spPr>
      <dgm:t>
        <a:bodyPr/>
        <a:lstStyle/>
        <a:p>
          <a:pPr algn="ctr" rtl="0"/>
          <a:r>
            <a:rPr lang="ru-RU" dirty="0" smtClean="0">
              <a:solidFill>
                <a:srgbClr val="002060"/>
              </a:solidFill>
            </a:rPr>
            <a:t>3. сведения об авторе (авторах)</a:t>
          </a:r>
          <a:endParaRPr lang="ru-RU" dirty="0">
            <a:solidFill>
              <a:srgbClr val="002060"/>
            </a:solidFill>
          </a:endParaRPr>
        </a:p>
      </dgm:t>
    </dgm:pt>
    <dgm:pt modelId="{B6AE4CB5-F91A-4CEF-8A00-E5A40ADCBA7C}" type="parTrans" cxnId="{4AA3F12E-EF5B-4D1B-9A92-4FF0722EA1B8}">
      <dgm:prSet/>
      <dgm:spPr/>
      <dgm:t>
        <a:bodyPr/>
        <a:lstStyle/>
        <a:p>
          <a:endParaRPr lang="ru-RU"/>
        </a:p>
      </dgm:t>
    </dgm:pt>
    <dgm:pt modelId="{F9D9AB74-A4EC-4044-A356-071312650EB2}" type="sibTrans" cxnId="{4AA3F12E-EF5B-4D1B-9A92-4FF0722EA1B8}">
      <dgm:prSet/>
      <dgm:spPr/>
      <dgm:t>
        <a:bodyPr/>
        <a:lstStyle/>
        <a:p>
          <a:endParaRPr lang="ru-RU"/>
        </a:p>
      </dgm:t>
    </dgm:pt>
    <dgm:pt modelId="{E188C421-3954-4CE9-82D6-36537C37B05C}">
      <dgm:prSet/>
      <dgm:spPr>
        <a:solidFill>
          <a:schemeClr val="bg2"/>
        </a:solidFill>
      </dgm:spPr>
      <dgm:t>
        <a:bodyPr/>
        <a:lstStyle/>
        <a:p>
          <a:pPr algn="ctr" rtl="0"/>
          <a:r>
            <a:rPr lang="ru-RU" dirty="0" smtClean="0">
              <a:solidFill>
                <a:srgbClr val="002060"/>
              </a:solidFill>
            </a:rPr>
            <a:t>4. пояснительная записка</a:t>
          </a:r>
          <a:endParaRPr lang="ru-RU" dirty="0">
            <a:solidFill>
              <a:srgbClr val="002060"/>
            </a:solidFill>
          </a:endParaRPr>
        </a:p>
      </dgm:t>
    </dgm:pt>
    <dgm:pt modelId="{BD91F7C2-6A6B-4570-A6D2-46A5D3724748}" type="parTrans" cxnId="{C0D7F64A-271A-435D-A328-E9F90991CF3D}">
      <dgm:prSet/>
      <dgm:spPr/>
      <dgm:t>
        <a:bodyPr/>
        <a:lstStyle/>
        <a:p>
          <a:endParaRPr lang="ru-RU"/>
        </a:p>
      </dgm:t>
    </dgm:pt>
    <dgm:pt modelId="{A50F2657-727D-44D4-9AFC-AF91125114D0}" type="sibTrans" cxnId="{C0D7F64A-271A-435D-A328-E9F90991CF3D}">
      <dgm:prSet/>
      <dgm:spPr/>
      <dgm:t>
        <a:bodyPr/>
        <a:lstStyle/>
        <a:p>
          <a:endParaRPr lang="ru-RU"/>
        </a:p>
      </dgm:t>
    </dgm:pt>
    <dgm:pt modelId="{B792C7CF-B9FB-4E35-8B49-E44C0323335D}">
      <dgm:prSet/>
      <dgm:spPr>
        <a:solidFill>
          <a:schemeClr val="bg2"/>
        </a:solidFill>
      </dgm:spPr>
      <dgm:t>
        <a:bodyPr/>
        <a:lstStyle/>
        <a:p>
          <a:pPr algn="ctr" rtl="0"/>
          <a:r>
            <a:rPr lang="ru-RU" dirty="0" smtClean="0">
              <a:solidFill>
                <a:srgbClr val="002060"/>
              </a:solidFill>
            </a:rPr>
            <a:t>5. содержание</a:t>
          </a:r>
          <a:endParaRPr lang="ru-RU" dirty="0">
            <a:solidFill>
              <a:srgbClr val="002060"/>
            </a:solidFill>
          </a:endParaRPr>
        </a:p>
      </dgm:t>
    </dgm:pt>
    <dgm:pt modelId="{807D70C2-4726-4D19-AF71-188DC1B87821}" type="parTrans" cxnId="{9881749A-B503-45AD-A58E-485E33D28D73}">
      <dgm:prSet/>
      <dgm:spPr/>
      <dgm:t>
        <a:bodyPr/>
        <a:lstStyle/>
        <a:p>
          <a:endParaRPr lang="ru-RU"/>
        </a:p>
      </dgm:t>
    </dgm:pt>
    <dgm:pt modelId="{83AF2131-C013-4EAD-8811-7736F372903B}" type="sibTrans" cxnId="{9881749A-B503-45AD-A58E-485E33D28D73}">
      <dgm:prSet/>
      <dgm:spPr/>
      <dgm:t>
        <a:bodyPr/>
        <a:lstStyle/>
        <a:p>
          <a:endParaRPr lang="ru-RU"/>
        </a:p>
      </dgm:t>
    </dgm:pt>
    <dgm:pt modelId="{2D0BC17D-D157-456B-B2D5-712CF02DBCC8}">
      <dgm:prSet/>
      <dgm:spPr>
        <a:solidFill>
          <a:schemeClr val="bg2"/>
        </a:solidFill>
      </dgm:spPr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</a:rPr>
            <a:t>6. список рекомендуемой литературы по данной теме</a:t>
          </a:r>
          <a:endParaRPr lang="ru-RU" dirty="0">
            <a:solidFill>
              <a:srgbClr val="002060"/>
            </a:solidFill>
          </a:endParaRPr>
        </a:p>
      </dgm:t>
    </dgm:pt>
    <dgm:pt modelId="{5B307A73-A1E6-4F9B-B862-EBEF3894167F}" type="parTrans" cxnId="{3AE71427-5CA2-4546-9A80-187808532493}">
      <dgm:prSet/>
      <dgm:spPr/>
      <dgm:t>
        <a:bodyPr/>
        <a:lstStyle/>
        <a:p>
          <a:endParaRPr lang="ru-RU"/>
        </a:p>
      </dgm:t>
    </dgm:pt>
    <dgm:pt modelId="{0B0E7646-E88F-4D2F-B812-036E54F973F0}" type="sibTrans" cxnId="{3AE71427-5CA2-4546-9A80-187808532493}">
      <dgm:prSet/>
      <dgm:spPr/>
      <dgm:t>
        <a:bodyPr/>
        <a:lstStyle/>
        <a:p>
          <a:endParaRPr lang="ru-RU"/>
        </a:p>
      </dgm:t>
    </dgm:pt>
    <dgm:pt modelId="{68BD9247-5232-47B3-B45E-A09B947CBBB1}">
      <dgm:prSet/>
      <dgm:spPr>
        <a:solidFill>
          <a:schemeClr val="bg2"/>
        </a:solidFill>
      </dgm:spPr>
      <dgm:t>
        <a:bodyPr/>
        <a:lstStyle/>
        <a:p>
          <a:pPr algn="ctr" rtl="0"/>
          <a:r>
            <a:rPr lang="ru-RU" dirty="0" smtClean="0">
              <a:solidFill>
                <a:srgbClr val="002060"/>
              </a:solidFill>
            </a:rPr>
            <a:t>7. приложения (при необходимости)</a:t>
          </a:r>
          <a:endParaRPr lang="ru-RU" dirty="0">
            <a:solidFill>
              <a:srgbClr val="002060"/>
            </a:solidFill>
          </a:endParaRPr>
        </a:p>
      </dgm:t>
    </dgm:pt>
    <dgm:pt modelId="{6897D86A-255F-4CA9-B15F-785218F1C1AB}" type="parTrans" cxnId="{92895E5A-A794-4FE4-B494-8404C628ADA8}">
      <dgm:prSet/>
      <dgm:spPr/>
      <dgm:t>
        <a:bodyPr/>
        <a:lstStyle/>
        <a:p>
          <a:endParaRPr lang="ru-RU"/>
        </a:p>
      </dgm:t>
    </dgm:pt>
    <dgm:pt modelId="{A7C40A5E-8D80-47AD-94EA-5841F574304A}" type="sibTrans" cxnId="{92895E5A-A794-4FE4-B494-8404C628ADA8}">
      <dgm:prSet/>
      <dgm:spPr/>
      <dgm:t>
        <a:bodyPr/>
        <a:lstStyle/>
        <a:p>
          <a:endParaRPr lang="ru-RU"/>
        </a:p>
      </dgm:t>
    </dgm:pt>
    <dgm:pt modelId="{25C8F0A2-FEE0-40E0-AB92-159CE39CB788}" type="pres">
      <dgm:prSet presAssocID="{7531D25A-8B8B-4A40-90E6-B323BE14293D}" presName="linear" presStyleCnt="0">
        <dgm:presLayoutVars>
          <dgm:animLvl val="lvl"/>
          <dgm:resizeHandles val="exact"/>
        </dgm:presLayoutVars>
      </dgm:prSet>
      <dgm:spPr/>
    </dgm:pt>
    <dgm:pt modelId="{76D2828E-FE0C-4EAF-81CE-54612E9A136B}" type="pres">
      <dgm:prSet presAssocID="{9888C7AB-EE3D-46EB-A1B3-720C63D05225}" presName="parentText" presStyleLbl="node1" presStyleIdx="0" presStyleCnt="7" custLinFactNeighborX="-426" custLinFactNeighborY="324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CCF8A-E0D1-4938-8BFA-BABBFB831EF8}" type="pres">
      <dgm:prSet presAssocID="{F70D9F17-659C-4A3A-AEA1-8A75C16ACD84}" presName="spacer" presStyleCnt="0"/>
      <dgm:spPr/>
    </dgm:pt>
    <dgm:pt modelId="{7938A8AA-5343-4FB2-844C-060930AA5902}" type="pres">
      <dgm:prSet presAssocID="{40C666D3-2587-452D-971E-BD34E12BC671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B4441-C7C9-453E-9E50-3A372B952840}" type="pres">
      <dgm:prSet presAssocID="{22D3A1DD-B5C9-4585-AEFC-A2C5D2FA8812}" presName="spacer" presStyleCnt="0"/>
      <dgm:spPr/>
    </dgm:pt>
    <dgm:pt modelId="{BA046077-B619-46F6-8F63-4566C63C9677}" type="pres">
      <dgm:prSet presAssocID="{0F6116D2-DD2D-4FE5-9597-33C8A0479C6C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0FA68-B612-474F-AA4A-D1025484ED54}" type="pres">
      <dgm:prSet presAssocID="{F9D9AB74-A4EC-4044-A356-071312650EB2}" presName="spacer" presStyleCnt="0"/>
      <dgm:spPr/>
    </dgm:pt>
    <dgm:pt modelId="{99900548-993F-425C-B583-EE2156BEAB43}" type="pres">
      <dgm:prSet presAssocID="{E188C421-3954-4CE9-82D6-36537C37B05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D224C-A925-46CD-B9F9-2021F904913F}" type="pres">
      <dgm:prSet presAssocID="{A50F2657-727D-44D4-9AFC-AF91125114D0}" presName="spacer" presStyleCnt="0"/>
      <dgm:spPr/>
    </dgm:pt>
    <dgm:pt modelId="{399E9D5B-792B-4D3B-8C17-7860EB593F4B}" type="pres">
      <dgm:prSet presAssocID="{B792C7CF-B9FB-4E35-8B49-E44C0323335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DC9DA-97BD-4546-9606-9CA3E5E3E34C}" type="pres">
      <dgm:prSet presAssocID="{83AF2131-C013-4EAD-8811-7736F372903B}" presName="spacer" presStyleCnt="0"/>
      <dgm:spPr/>
    </dgm:pt>
    <dgm:pt modelId="{63E3E718-3C57-4908-980D-5C0E768B4CB5}" type="pres">
      <dgm:prSet presAssocID="{2D0BC17D-D157-456B-B2D5-712CF02DBCC8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F179A-E406-4B26-A494-F79936CA39A5}" type="pres">
      <dgm:prSet presAssocID="{0B0E7646-E88F-4D2F-B812-036E54F973F0}" presName="spacer" presStyleCnt="0"/>
      <dgm:spPr/>
    </dgm:pt>
    <dgm:pt modelId="{D3CA7033-1636-4C1D-A2BF-EAEFB50C1748}" type="pres">
      <dgm:prSet presAssocID="{68BD9247-5232-47B3-B45E-A09B947CBBB1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CA06C-B609-4612-9DE0-8108AFB1C5DB}" type="presOf" srcId="{9888C7AB-EE3D-46EB-A1B3-720C63D05225}" destId="{76D2828E-FE0C-4EAF-81CE-54612E9A136B}" srcOrd="0" destOrd="0" presId="urn:microsoft.com/office/officeart/2005/8/layout/vList2"/>
    <dgm:cxn modelId="{62032A58-D8C0-4786-8AF4-2FC45EED7F7B}" type="presOf" srcId="{E188C421-3954-4CE9-82D6-36537C37B05C}" destId="{99900548-993F-425C-B583-EE2156BEAB43}" srcOrd="0" destOrd="0" presId="urn:microsoft.com/office/officeart/2005/8/layout/vList2"/>
    <dgm:cxn modelId="{4AA3F12E-EF5B-4D1B-9A92-4FF0722EA1B8}" srcId="{7531D25A-8B8B-4A40-90E6-B323BE14293D}" destId="{0F6116D2-DD2D-4FE5-9597-33C8A0479C6C}" srcOrd="2" destOrd="0" parTransId="{B6AE4CB5-F91A-4CEF-8A00-E5A40ADCBA7C}" sibTransId="{F9D9AB74-A4EC-4044-A356-071312650EB2}"/>
    <dgm:cxn modelId="{92895E5A-A794-4FE4-B494-8404C628ADA8}" srcId="{7531D25A-8B8B-4A40-90E6-B323BE14293D}" destId="{68BD9247-5232-47B3-B45E-A09B947CBBB1}" srcOrd="6" destOrd="0" parTransId="{6897D86A-255F-4CA9-B15F-785218F1C1AB}" sibTransId="{A7C40A5E-8D80-47AD-94EA-5841F574304A}"/>
    <dgm:cxn modelId="{40CA88F9-FFBA-4881-BB36-E86691F721FC}" type="presOf" srcId="{B792C7CF-B9FB-4E35-8B49-E44C0323335D}" destId="{399E9D5B-792B-4D3B-8C17-7860EB593F4B}" srcOrd="0" destOrd="0" presId="urn:microsoft.com/office/officeart/2005/8/layout/vList2"/>
    <dgm:cxn modelId="{12B28D4C-9007-4980-80DF-690396B66694}" type="presOf" srcId="{40C666D3-2587-452D-971E-BD34E12BC671}" destId="{7938A8AA-5343-4FB2-844C-060930AA5902}" srcOrd="0" destOrd="0" presId="urn:microsoft.com/office/officeart/2005/8/layout/vList2"/>
    <dgm:cxn modelId="{08E4DF88-402F-462F-B296-2B5ECC5E7DB1}" srcId="{7531D25A-8B8B-4A40-90E6-B323BE14293D}" destId="{9888C7AB-EE3D-46EB-A1B3-720C63D05225}" srcOrd="0" destOrd="0" parTransId="{7DC47172-B345-4001-8834-E596A316329B}" sibTransId="{F70D9F17-659C-4A3A-AEA1-8A75C16ACD84}"/>
    <dgm:cxn modelId="{C0D7F64A-271A-435D-A328-E9F90991CF3D}" srcId="{7531D25A-8B8B-4A40-90E6-B323BE14293D}" destId="{E188C421-3954-4CE9-82D6-36537C37B05C}" srcOrd="3" destOrd="0" parTransId="{BD91F7C2-6A6B-4570-A6D2-46A5D3724748}" sibTransId="{A50F2657-727D-44D4-9AFC-AF91125114D0}"/>
    <dgm:cxn modelId="{3AE71427-5CA2-4546-9A80-187808532493}" srcId="{7531D25A-8B8B-4A40-90E6-B323BE14293D}" destId="{2D0BC17D-D157-456B-B2D5-712CF02DBCC8}" srcOrd="5" destOrd="0" parTransId="{5B307A73-A1E6-4F9B-B862-EBEF3894167F}" sibTransId="{0B0E7646-E88F-4D2F-B812-036E54F973F0}"/>
    <dgm:cxn modelId="{5394138B-BEB9-4768-9AAD-2E332474709E}" type="presOf" srcId="{0F6116D2-DD2D-4FE5-9597-33C8A0479C6C}" destId="{BA046077-B619-46F6-8F63-4566C63C9677}" srcOrd="0" destOrd="0" presId="urn:microsoft.com/office/officeart/2005/8/layout/vList2"/>
    <dgm:cxn modelId="{841AD118-4101-4088-8551-155E201ED703}" srcId="{7531D25A-8B8B-4A40-90E6-B323BE14293D}" destId="{40C666D3-2587-452D-971E-BD34E12BC671}" srcOrd="1" destOrd="0" parTransId="{0CF6D083-3114-4675-BCBC-173F3C22FF3D}" sibTransId="{22D3A1DD-B5C9-4585-AEFC-A2C5D2FA8812}"/>
    <dgm:cxn modelId="{3A5BB493-8764-4886-9ACC-2F7158F5D56C}" type="presOf" srcId="{68BD9247-5232-47B3-B45E-A09B947CBBB1}" destId="{D3CA7033-1636-4C1D-A2BF-EAEFB50C1748}" srcOrd="0" destOrd="0" presId="urn:microsoft.com/office/officeart/2005/8/layout/vList2"/>
    <dgm:cxn modelId="{C6F66E7C-CFE8-4DA8-840F-1793574B26F8}" type="presOf" srcId="{7531D25A-8B8B-4A40-90E6-B323BE14293D}" destId="{25C8F0A2-FEE0-40E0-AB92-159CE39CB788}" srcOrd="0" destOrd="0" presId="urn:microsoft.com/office/officeart/2005/8/layout/vList2"/>
    <dgm:cxn modelId="{9881749A-B503-45AD-A58E-485E33D28D73}" srcId="{7531D25A-8B8B-4A40-90E6-B323BE14293D}" destId="{B792C7CF-B9FB-4E35-8B49-E44C0323335D}" srcOrd="4" destOrd="0" parTransId="{807D70C2-4726-4D19-AF71-188DC1B87821}" sibTransId="{83AF2131-C013-4EAD-8811-7736F372903B}"/>
    <dgm:cxn modelId="{84996049-616C-4A7F-94A3-C84338B6E234}" type="presOf" srcId="{2D0BC17D-D157-456B-B2D5-712CF02DBCC8}" destId="{63E3E718-3C57-4908-980D-5C0E768B4CB5}" srcOrd="0" destOrd="0" presId="urn:microsoft.com/office/officeart/2005/8/layout/vList2"/>
    <dgm:cxn modelId="{6B500C2C-C91F-4D96-9CBB-A51F20772EA1}" type="presParOf" srcId="{25C8F0A2-FEE0-40E0-AB92-159CE39CB788}" destId="{76D2828E-FE0C-4EAF-81CE-54612E9A136B}" srcOrd="0" destOrd="0" presId="urn:microsoft.com/office/officeart/2005/8/layout/vList2"/>
    <dgm:cxn modelId="{142B7925-95FA-4F85-872D-BBF286C9BD85}" type="presParOf" srcId="{25C8F0A2-FEE0-40E0-AB92-159CE39CB788}" destId="{3C7CCF8A-E0D1-4938-8BFA-BABBFB831EF8}" srcOrd="1" destOrd="0" presId="urn:microsoft.com/office/officeart/2005/8/layout/vList2"/>
    <dgm:cxn modelId="{1EA59C5F-72AA-4EE0-A5F4-6DCBEF77B181}" type="presParOf" srcId="{25C8F0A2-FEE0-40E0-AB92-159CE39CB788}" destId="{7938A8AA-5343-4FB2-844C-060930AA5902}" srcOrd="2" destOrd="0" presId="urn:microsoft.com/office/officeart/2005/8/layout/vList2"/>
    <dgm:cxn modelId="{FA80B857-1A1F-4511-8EDC-EA2BEFC54ACB}" type="presParOf" srcId="{25C8F0A2-FEE0-40E0-AB92-159CE39CB788}" destId="{FFEB4441-C7C9-453E-9E50-3A372B952840}" srcOrd="3" destOrd="0" presId="urn:microsoft.com/office/officeart/2005/8/layout/vList2"/>
    <dgm:cxn modelId="{6EFCB8E8-938E-473C-A56B-AADAC9644C06}" type="presParOf" srcId="{25C8F0A2-FEE0-40E0-AB92-159CE39CB788}" destId="{BA046077-B619-46F6-8F63-4566C63C9677}" srcOrd="4" destOrd="0" presId="urn:microsoft.com/office/officeart/2005/8/layout/vList2"/>
    <dgm:cxn modelId="{6A41D36A-2AF4-4E1A-88FE-1A755D502EEA}" type="presParOf" srcId="{25C8F0A2-FEE0-40E0-AB92-159CE39CB788}" destId="{A4D0FA68-B612-474F-AA4A-D1025484ED54}" srcOrd="5" destOrd="0" presId="urn:microsoft.com/office/officeart/2005/8/layout/vList2"/>
    <dgm:cxn modelId="{B9E05661-61FE-40BA-A70B-58AE0EAB5904}" type="presParOf" srcId="{25C8F0A2-FEE0-40E0-AB92-159CE39CB788}" destId="{99900548-993F-425C-B583-EE2156BEAB43}" srcOrd="6" destOrd="0" presId="urn:microsoft.com/office/officeart/2005/8/layout/vList2"/>
    <dgm:cxn modelId="{7B0BF217-0071-45DC-B859-21C83748403C}" type="presParOf" srcId="{25C8F0A2-FEE0-40E0-AB92-159CE39CB788}" destId="{12AD224C-A925-46CD-B9F9-2021F904913F}" srcOrd="7" destOrd="0" presId="urn:microsoft.com/office/officeart/2005/8/layout/vList2"/>
    <dgm:cxn modelId="{5BCE80E4-DEA2-4A6C-8ECD-4BFCCC330C5B}" type="presParOf" srcId="{25C8F0A2-FEE0-40E0-AB92-159CE39CB788}" destId="{399E9D5B-792B-4D3B-8C17-7860EB593F4B}" srcOrd="8" destOrd="0" presId="urn:microsoft.com/office/officeart/2005/8/layout/vList2"/>
    <dgm:cxn modelId="{A86DB815-FBAD-4E15-9022-D46CD310E525}" type="presParOf" srcId="{25C8F0A2-FEE0-40E0-AB92-159CE39CB788}" destId="{FBFDC9DA-97BD-4546-9606-9CA3E5E3E34C}" srcOrd="9" destOrd="0" presId="urn:microsoft.com/office/officeart/2005/8/layout/vList2"/>
    <dgm:cxn modelId="{887B817D-F743-4764-A9F7-233582600DEA}" type="presParOf" srcId="{25C8F0A2-FEE0-40E0-AB92-159CE39CB788}" destId="{63E3E718-3C57-4908-980D-5C0E768B4CB5}" srcOrd="10" destOrd="0" presId="urn:microsoft.com/office/officeart/2005/8/layout/vList2"/>
    <dgm:cxn modelId="{6AE3BB27-E388-4FA9-B3F4-D13CD10D8A86}" type="presParOf" srcId="{25C8F0A2-FEE0-40E0-AB92-159CE39CB788}" destId="{E3DF179A-E406-4B26-A494-F79936CA39A5}" srcOrd="11" destOrd="0" presId="urn:microsoft.com/office/officeart/2005/8/layout/vList2"/>
    <dgm:cxn modelId="{86F0FE76-D905-478A-870A-53964DC2DE45}" type="presParOf" srcId="{25C8F0A2-FEE0-40E0-AB92-159CE39CB788}" destId="{D3CA7033-1636-4C1D-A2BF-EAEFB50C174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860EA6-D9A5-40C8-8C63-B91496D8337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6F219B-5CBB-46D4-AAE1-1DDFB48D9A36}">
      <dgm:prSet custT="1"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rtl="0"/>
          <a:r>
            <a:rPr lang="ru-RU" sz="1200" dirty="0" smtClean="0"/>
            <a:t> </a:t>
          </a:r>
          <a:r>
            <a:rPr lang="ru-RU" sz="1400" dirty="0" smtClean="0">
              <a:solidFill>
                <a:srgbClr val="002060"/>
              </a:solidFill>
            </a:rPr>
            <a:t>о предназначении данных методических рекомендаций (какую помощь и кому призвана оказать настоящая работа – например, школьным учителям, зам. директоров школ по воспитательной работе, педагогам дополнительного образования);</a:t>
          </a:r>
          <a:endParaRPr lang="ru-RU" sz="1400" dirty="0">
            <a:solidFill>
              <a:srgbClr val="002060"/>
            </a:solidFill>
          </a:endParaRPr>
        </a:p>
      </dgm:t>
    </dgm:pt>
    <dgm:pt modelId="{A5D27E33-8B78-4CE1-B4F6-877140E9C7BD}" type="parTrans" cxnId="{D42300A2-8523-4915-B3D8-D3BD6915FDC5}">
      <dgm:prSet/>
      <dgm:spPr/>
      <dgm:t>
        <a:bodyPr/>
        <a:lstStyle/>
        <a:p>
          <a:endParaRPr lang="ru-RU"/>
        </a:p>
      </dgm:t>
    </dgm:pt>
    <dgm:pt modelId="{516483F2-E69C-405E-9BF5-61D0A142D52A}" type="sibTrans" cxnId="{D42300A2-8523-4915-B3D8-D3BD6915FDC5}">
      <dgm:prSet/>
      <dgm:spPr/>
      <dgm:t>
        <a:bodyPr/>
        <a:lstStyle/>
        <a:p>
          <a:endParaRPr lang="ru-RU"/>
        </a:p>
      </dgm:t>
    </dgm:pt>
    <dgm:pt modelId="{9426A44E-7DD6-4195-A295-CE1F23921120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rtl="0"/>
          <a:r>
            <a:rPr lang="ru-RU" dirty="0" smtClean="0"/>
            <a:t> </a:t>
          </a:r>
          <a:r>
            <a:rPr lang="ru-RU" dirty="0" smtClean="0">
              <a:solidFill>
                <a:srgbClr val="002060"/>
              </a:solidFill>
            </a:rPr>
            <a:t>об источнике практического опыта, положенного в основу рекомендаций (указать, на базе какого опыта разработаны данные </a:t>
          </a:r>
          <a:r>
            <a:rPr lang="ru-RU" dirty="0" err="1" smtClean="0">
              <a:solidFill>
                <a:srgbClr val="002060"/>
              </a:solidFill>
            </a:rPr>
            <a:t>методрекомендации</a:t>
          </a:r>
          <a:r>
            <a:rPr lang="ru-RU" dirty="0" smtClean="0">
              <a:solidFill>
                <a:srgbClr val="002060"/>
              </a:solidFill>
            </a:rPr>
            <a:t>);</a:t>
          </a:r>
          <a:endParaRPr lang="ru-RU" dirty="0">
            <a:solidFill>
              <a:srgbClr val="002060"/>
            </a:solidFill>
          </a:endParaRPr>
        </a:p>
      </dgm:t>
    </dgm:pt>
    <dgm:pt modelId="{219A72C1-4275-4191-AF60-35F0ABE70AE9}" type="parTrans" cxnId="{824ACCF4-8718-4044-9110-DD95F00EB836}">
      <dgm:prSet/>
      <dgm:spPr/>
      <dgm:t>
        <a:bodyPr/>
        <a:lstStyle/>
        <a:p>
          <a:endParaRPr lang="ru-RU"/>
        </a:p>
      </dgm:t>
    </dgm:pt>
    <dgm:pt modelId="{A90271BA-8727-48FC-A3B0-FC9885ED5486}" type="sibTrans" cxnId="{824ACCF4-8718-4044-9110-DD95F00EB836}">
      <dgm:prSet/>
      <dgm:spPr/>
      <dgm:t>
        <a:bodyPr/>
        <a:lstStyle/>
        <a:p>
          <a:endParaRPr lang="ru-RU"/>
        </a:p>
      </dgm:t>
    </dgm:pt>
    <dgm:pt modelId="{35084485-7E38-4AAA-9B7B-6F2344407B17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rtl="0"/>
          <a:r>
            <a:rPr lang="ru-RU" dirty="0" smtClean="0"/>
            <a:t> </a:t>
          </a:r>
          <a:r>
            <a:rPr lang="ru-RU" dirty="0" smtClean="0">
              <a:solidFill>
                <a:srgbClr val="002060"/>
              </a:solidFill>
            </a:rPr>
            <a:t>о возможных сферах приложения предлагаемого вида методической продукции (в каких областях гуманитарного знания могут быть использованы настоящие рекомендации).</a:t>
          </a:r>
          <a:endParaRPr lang="ru-RU" dirty="0">
            <a:solidFill>
              <a:srgbClr val="002060"/>
            </a:solidFill>
          </a:endParaRPr>
        </a:p>
      </dgm:t>
    </dgm:pt>
    <dgm:pt modelId="{A511BA8A-F839-457E-AE3F-DBD78AC5ACED}" type="parTrans" cxnId="{6346B77A-45DD-48CB-917C-9AAA1999C52F}">
      <dgm:prSet/>
      <dgm:spPr/>
      <dgm:t>
        <a:bodyPr/>
        <a:lstStyle/>
        <a:p>
          <a:endParaRPr lang="ru-RU"/>
        </a:p>
      </dgm:t>
    </dgm:pt>
    <dgm:pt modelId="{F10F3314-1E0B-49C1-A2F6-5250AD4693E2}" type="sibTrans" cxnId="{6346B77A-45DD-48CB-917C-9AAA1999C52F}">
      <dgm:prSet/>
      <dgm:spPr/>
      <dgm:t>
        <a:bodyPr/>
        <a:lstStyle/>
        <a:p>
          <a:endParaRPr lang="ru-RU"/>
        </a:p>
      </dgm:t>
    </dgm:pt>
    <dgm:pt modelId="{0C952EAC-5DCD-4A9B-828A-20482AFC7AFF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rtl="0"/>
          <a:r>
            <a:rPr lang="ru-RU" dirty="0" smtClean="0"/>
            <a:t> </a:t>
          </a:r>
          <a:r>
            <a:rPr lang="ru-RU" dirty="0" smtClean="0">
              <a:solidFill>
                <a:srgbClr val="002060"/>
              </a:solidFill>
            </a:rPr>
            <a:t>внизу второго листа помещаются сведения об авторе (авторах): Ф.И.О., должность, место работы, квалификационная категория или научная степень, контактный телефон.</a:t>
          </a:r>
          <a:endParaRPr lang="ru-RU" dirty="0">
            <a:solidFill>
              <a:srgbClr val="002060"/>
            </a:solidFill>
          </a:endParaRPr>
        </a:p>
      </dgm:t>
    </dgm:pt>
    <dgm:pt modelId="{4781E473-A876-4B34-A3D5-795D238FAB8E}" type="parTrans" cxnId="{EE5A327E-EC6C-4E5C-9647-8E0B8C50C8AB}">
      <dgm:prSet/>
      <dgm:spPr/>
      <dgm:t>
        <a:bodyPr/>
        <a:lstStyle/>
        <a:p>
          <a:endParaRPr lang="ru-RU"/>
        </a:p>
      </dgm:t>
    </dgm:pt>
    <dgm:pt modelId="{5C2657DC-CE5D-45F3-81D4-8668AA1FAC68}" type="sibTrans" cxnId="{EE5A327E-EC6C-4E5C-9647-8E0B8C50C8AB}">
      <dgm:prSet/>
      <dgm:spPr/>
      <dgm:t>
        <a:bodyPr/>
        <a:lstStyle/>
        <a:p>
          <a:endParaRPr lang="ru-RU"/>
        </a:p>
      </dgm:t>
    </dgm:pt>
    <dgm:pt modelId="{1EB09E15-8C35-44D5-A04D-8B951AC595B7}">
      <dgm:prSet custT="1"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rtl="0"/>
          <a:r>
            <a:rPr lang="ru-RU" sz="2000" dirty="0" smtClean="0">
              <a:solidFill>
                <a:srgbClr val="002060"/>
              </a:solidFill>
            </a:rPr>
            <a:t>сути рассматриваемых вопросов;</a:t>
          </a:r>
          <a:endParaRPr lang="ru-RU" sz="2000" dirty="0">
            <a:solidFill>
              <a:srgbClr val="002060"/>
            </a:solidFill>
          </a:endParaRPr>
        </a:p>
      </dgm:t>
    </dgm:pt>
    <dgm:pt modelId="{BC038D6C-2742-4C1F-A09F-A2A36E4594C8}" type="sibTrans" cxnId="{C91BAD86-05DE-48E1-BBF6-469DC7DEFD43}">
      <dgm:prSet/>
      <dgm:spPr/>
      <dgm:t>
        <a:bodyPr/>
        <a:lstStyle/>
        <a:p>
          <a:endParaRPr lang="ru-RU"/>
        </a:p>
      </dgm:t>
    </dgm:pt>
    <dgm:pt modelId="{2A02F24A-4EAB-4BE8-9937-A70EC6F39B3D}" type="parTrans" cxnId="{C91BAD86-05DE-48E1-BBF6-469DC7DEFD43}">
      <dgm:prSet/>
      <dgm:spPr/>
      <dgm:t>
        <a:bodyPr/>
        <a:lstStyle/>
        <a:p>
          <a:endParaRPr lang="ru-RU"/>
        </a:p>
      </dgm:t>
    </dgm:pt>
    <dgm:pt modelId="{FFDBBC39-B5AE-43A9-8787-1FD42EC6255F}" type="pres">
      <dgm:prSet presAssocID="{C9860EA6-D9A5-40C8-8C63-B91496D8337D}" presName="Name0" presStyleCnt="0">
        <dgm:presLayoutVars>
          <dgm:dir/>
          <dgm:animLvl val="lvl"/>
          <dgm:resizeHandles val="exact"/>
        </dgm:presLayoutVars>
      </dgm:prSet>
      <dgm:spPr/>
    </dgm:pt>
    <dgm:pt modelId="{E111CADD-D6EA-42DD-BB1E-6B0ABE23526D}" type="pres">
      <dgm:prSet presAssocID="{0C952EAC-5DCD-4A9B-828A-20482AFC7AFF}" presName="boxAndChildren" presStyleCnt="0"/>
      <dgm:spPr/>
    </dgm:pt>
    <dgm:pt modelId="{2BF2CBA8-A41A-4CD0-BDE3-84CD783210BC}" type="pres">
      <dgm:prSet presAssocID="{0C952EAC-5DCD-4A9B-828A-20482AFC7AFF}" presName="parentTextBox" presStyleLbl="node1" presStyleIdx="0" presStyleCnt="5" custLinFactNeighborX="534" custLinFactNeighborY="2868"/>
      <dgm:spPr/>
      <dgm:t>
        <a:bodyPr/>
        <a:lstStyle/>
        <a:p>
          <a:endParaRPr lang="ru-RU"/>
        </a:p>
      </dgm:t>
    </dgm:pt>
    <dgm:pt modelId="{0F716A9C-893A-4842-AEE1-723A031CDBD6}" type="pres">
      <dgm:prSet presAssocID="{F10F3314-1E0B-49C1-A2F6-5250AD4693E2}" presName="sp" presStyleCnt="0"/>
      <dgm:spPr/>
    </dgm:pt>
    <dgm:pt modelId="{B1E35363-91B1-4084-91C3-D2DC0097CEEE}" type="pres">
      <dgm:prSet presAssocID="{35084485-7E38-4AAA-9B7B-6F2344407B17}" presName="arrowAndChildren" presStyleCnt="0"/>
      <dgm:spPr/>
    </dgm:pt>
    <dgm:pt modelId="{219F5F57-8F48-482A-BF56-FBBBDD49E0E6}" type="pres">
      <dgm:prSet presAssocID="{35084485-7E38-4AAA-9B7B-6F2344407B17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140CAFEF-FA72-42DD-9D06-C5813B965EB6}" type="pres">
      <dgm:prSet presAssocID="{A90271BA-8727-48FC-A3B0-FC9885ED5486}" presName="sp" presStyleCnt="0"/>
      <dgm:spPr/>
    </dgm:pt>
    <dgm:pt modelId="{610B6460-0FA3-4458-B5EE-F48945A57D45}" type="pres">
      <dgm:prSet presAssocID="{9426A44E-7DD6-4195-A295-CE1F23921120}" presName="arrowAndChildren" presStyleCnt="0"/>
      <dgm:spPr/>
    </dgm:pt>
    <dgm:pt modelId="{2E71B58B-795A-4199-9410-048588975245}" type="pres">
      <dgm:prSet presAssocID="{9426A44E-7DD6-4195-A295-CE1F23921120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53BF1E0A-E4BC-4052-AD4A-A006C0C550D9}" type="pres">
      <dgm:prSet presAssocID="{516483F2-E69C-405E-9BF5-61D0A142D52A}" presName="sp" presStyleCnt="0"/>
      <dgm:spPr/>
    </dgm:pt>
    <dgm:pt modelId="{333C41EE-897F-4948-BF38-3ECDF147BD14}" type="pres">
      <dgm:prSet presAssocID="{266F219B-5CBB-46D4-AAE1-1DDFB48D9A36}" presName="arrowAndChildren" presStyleCnt="0"/>
      <dgm:spPr/>
    </dgm:pt>
    <dgm:pt modelId="{855E2073-C7B8-474A-A9BC-837C1544DFFE}" type="pres">
      <dgm:prSet presAssocID="{266F219B-5CBB-46D4-AAE1-1DDFB48D9A36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24579679-0CB7-4BCA-BE2A-2225346F6DC7}" type="pres">
      <dgm:prSet presAssocID="{BC038D6C-2742-4C1F-A09F-A2A36E4594C8}" presName="sp" presStyleCnt="0"/>
      <dgm:spPr/>
    </dgm:pt>
    <dgm:pt modelId="{777E2E6D-D002-454F-9232-384B97C57A79}" type="pres">
      <dgm:prSet presAssocID="{1EB09E15-8C35-44D5-A04D-8B951AC595B7}" presName="arrowAndChildren" presStyleCnt="0"/>
      <dgm:spPr/>
    </dgm:pt>
    <dgm:pt modelId="{1AADDEA3-7969-494E-8E6E-6515D2D34310}" type="pres">
      <dgm:prSet presAssocID="{1EB09E15-8C35-44D5-A04D-8B951AC595B7}" presName="parentTextArrow" presStyleLbl="node1" presStyleIdx="4" presStyleCnt="5" custLinFactNeighborX="23583" custLinFactNeighborY="10259"/>
      <dgm:spPr/>
      <dgm:t>
        <a:bodyPr/>
        <a:lstStyle/>
        <a:p>
          <a:endParaRPr lang="ru-RU"/>
        </a:p>
      </dgm:t>
    </dgm:pt>
  </dgm:ptLst>
  <dgm:cxnLst>
    <dgm:cxn modelId="{F6509D49-3BFD-4C8E-8853-7E8ACC6AF7A7}" type="presOf" srcId="{1EB09E15-8C35-44D5-A04D-8B951AC595B7}" destId="{1AADDEA3-7969-494E-8E6E-6515D2D34310}" srcOrd="0" destOrd="0" presId="urn:microsoft.com/office/officeart/2005/8/layout/process4"/>
    <dgm:cxn modelId="{CBFFF619-1AAD-4773-8273-22414757DFC4}" type="presOf" srcId="{C9860EA6-D9A5-40C8-8C63-B91496D8337D}" destId="{FFDBBC39-B5AE-43A9-8787-1FD42EC6255F}" srcOrd="0" destOrd="0" presId="urn:microsoft.com/office/officeart/2005/8/layout/process4"/>
    <dgm:cxn modelId="{C91BAD86-05DE-48E1-BBF6-469DC7DEFD43}" srcId="{C9860EA6-D9A5-40C8-8C63-B91496D8337D}" destId="{1EB09E15-8C35-44D5-A04D-8B951AC595B7}" srcOrd="0" destOrd="0" parTransId="{2A02F24A-4EAB-4BE8-9937-A70EC6F39B3D}" sibTransId="{BC038D6C-2742-4C1F-A09F-A2A36E4594C8}"/>
    <dgm:cxn modelId="{51D11ADE-2B19-4F37-B6A6-150524DB88D8}" type="presOf" srcId="{9426A44E-7DD6-4195-A295-CE1F23921120}" destId="{2E71B58B-795A-4199-9410-048588975245}" srcOrd="0" destOrd="0" presId="urn:microsoft.com/office/officeart/2005/8/layout/process4"/>
    <dgm:cxn modelId="{6346B77A-45DD-48CB-917C-9AAA1999C52F}" srcId="{C9860EA6-D9A5-40C8-8C63-B91496D8337D}" destId="{35084485-7E38-4AAA-9B7B-6F2344407B17}" srcOrd="3" destOrd="0" parTransId="{A511BA8A-F839-457E-AE3F-DBD78AC5ACED}" sibTransId="{F10F3314-1E0B-49C1-A2F6-5250AD4693E2}"/>
    <dgm:cxn modelId="{D42300A2-8523-4915-B3D8-D3BD6915FDC5}" srcId="{C9860EA6-D9A5-40C8-8C63-B91496D8337D}" destId="{266F219B-5CBB-46D4-AAE1-1DDFB48D9A36}" srcOrd="1" destOrd="0" parTransId="{A5D27E33-8B78-4CE1-B4F6-877140E9C7BD}" sibTransId="{516483F2-E69C-405E-9BF5-61D0A142D52A}"/>
    <dgm:cxn modelId="{D5A5B1DC-71BB-4460-BA72-390311857C40}" type="presOf" srcId="{266F219B-5CBB-46D4-AAE1-1DDFB48D9A36}" destId="{855E2073-C7B8-474A-A9BC-837C1544DFFE}" srcOrd="0" destOrd="0" presId="urn:microsoft.com/office/officeart/2005/8/layout/process4"/>
    <dgm:cxn modelId="{8B28B07F-6CC3-40EC-8DDD-5522BBB43980}" type="presOf" srcId="{35084485-7E38-4AAA-9B7B-6F2344407B17}" destId="{219F5F57-8F48-482A-BF56-FBBBDD49E0E6}" srcOrd="0" destOrd="0" presId="urn:microsoft.com/office/officeart/2005/8/layout/process4"/>
    <dgm:cxn modelId="{EE5A327E-EC6C-4E5C-9647-8E0B8C50C8AB}" srcId="{C9860EA6-D9A5-40C8-8C63-B91496D8337D}" destId="{0C952EAC-5DCD-4A9B-828A-20482AFC7AFF}" srcOrd="4" destOrd="0" parTransId="{4781E473-A876-4B34-A3D5-795D238FAB8E}" sibTransId="{5C2657DC-CE5D-45F3-81D4-8668AA1FAC68}"/>
    <dgm:cxn modelId="{A12A57FF-2405-4CF4-8B32-1B396FC5D5D8}" type="presOf" srcId="{0C952EAC-5DCD-4A9B-828A-20482AFC7AFF}" destId="{2BF2CBA8-A41A-4CD0-BDE3-84CD783210BC}" srcOrd="0" destOrd="0" presId="urn:microsoft.com/office/officeart/2005/8/layout/process4"/>
    <dgm:cxn modelId="{824ACCF4-8718-4044-9110-DD95F00EB836}" srcId="{C9860EA6-D9A5-40C8-8C63-B91496D8337D}" destId="{9426A44E-7DD6-4195-A295-CE1F23921120}" srcOrd="2" destOrd="0" parTransId="{219A72C1-4275-4191-AF60-35F0ABE70AE9}" sibTransId="{A90271BA-8727-48FC-A3B0-FC9885ED5486}"/>
    <dgm:cxn modelId="{AB0CA9C6-E6B0-4FD1-A24A-3941C56C8DD1}" type="presParOf" srcId="{FFDBBC39-B5AE-43A9-8787-1FD42EC6255F}" destId="{E111CADD-D6EA-42DD-BB1E-6B0ABE23526D}" srcOrd="0" destOrd="0" presId="urn:microsoft.com/office/officeart/2005/8/layout/process4"/>
    <dgm:cxn modelId="{33C30CAB-E799-482A-92DB-158FD1EBB7D1}" type="presParOf" srcId="{E111CADD-D6EA-42DD-BB1E-6B0ABE23526D}" destId="{2BF2CBA8-A41A-4CD0-BDE3-84CD783210BC}" srcOrd="0" destOrd="0" presId="urn:microsoft.com/office/officeart/2005/8/layout/process4"/>
    <dgm:cxn modelId="{D6D9160B-CB84-436C-AF79-D30C6636E51C}" type="presParOf" srcId="{FFDBBC39-B5AE-43A9-8787-1FD42EC6255F}" destId="{0F716A9C-893A-4842-AEE1-723A031CDBD6}" srcOrd="1" destOrd="0" presId="urn:microsoft.com/office/officeart/2005/8/layout/process4"/>
    <dgm:cxn modelId="{909B7797-EC3F-4374-9528-C402D24E59FA}" type="presParOf" srcId="{FFDBBC39-B5AE-43A9-8787-1FD42EC6255F}" destId="{B1E35363-91B1-4084-91C3-D2DC0097CEEE}" srcOrd="2" destOrd="0" presId="urn:microsoft.com/office/officeart/2005/8/layout/process4"/>
    <dgm:cxn modelId="{B4DDB228-9CA1-4E69-9A2A-31E79263CC21}" type="presParOf" srcId="{B1E35363-91B1-4084-91C3-D2DC0097CEEE}" destId="{219F5F57-8F48-482A-BF56-FBBBDD49E0E6}" srcOrd="0" destOrd="0" presId="urn:microsoft.com/office/officeart/2005/8/layout/process4"/>
    <dgm:cxn modelId="{0E35D2A1-91D6-4042-ADC3-08BF6197A539}" type="presParOf" srcId="{FFDBBC39-B5AE-43A9-8787-1FD42EC6255F}" destId="{140CAFEF-FA72-42DD-9D06-C5813B965EB6}" srcOrd="3" destOrd="0" presId="urn:microsoft.com/office/officeart/2005/8/layout/process4"/>
    <dgm:cxn modelId="{C677C8E0-2EFA-4F41-B83B-0B997F605466}" type="presParOf" srcId="{FFDBBC39-B5AE-43A9-8787-1FD42EC6255F}" destId="{610B6460-0FA3-4458-B5EE-F48945A57D45}" srcOrd="4" destOrd="0" presId="urn:microsoft.com/office/officeart/2005/8/layout/process4"/>
    <dgm:cxn modelId="{A1245772-C911-40AC-8232-335F9DBF836D}" type="presParOf" srcId="{610B6460-0FA3-4458-B5EE-F48945A57D45}" destId="{2E71B58B-795A-4199-9410-048588975245}" srcOrd="0" destOrd="0" presId="urn:microsoft.com/office/officeart/2005/8/layout/process4"/>
    <dgm:cxn modelId="{F6D758CB-6151-4955-B785-45810EDBB1FA}" type="presParOf" srcId="{FFDBBC39-B5AE-43A9-8787-1FD42EC6255F}" destId="{53BF1E0A-E4BC-4052-AD4A-A006C0C550D9}" srcOrd="5" destOrd="0" presId="urn:microsoft.com/office/officeart/2005/8/layout/process4"/>
    <dgm:cxn modelId="{7FC9586D-21A2-4A23-8F42-0A89F4862A82}" type="presParOf" srcId="{FFDBBC39-B5AE-43A9-8787-1FD42EC6255F}" destId="{333C41EE-897F-4948-BF38-3ECDF147BD14}" srcOrd="6" destOrd="0" presId="urn:microsoft.com/office/officeart/2005/8/layout/process4"/>
    <dgm:cxn modelId="{7FE5D6AB-4379-4F80-98DC-70FCECC8B4E4}" type="presParOf" srcId="{333C41EE-897F-4948-BF38-3ECDF147BD14}" destId="{855E2073-C7B8-474A-A9BC-837C1544DFFE}" srcOrd="0" destOrd="0" presId="urn:microsoft.com/office/officeart/2005/8/layout/process4"/>
    <dgm:cxn modelId="{E40A4A65-C957-4931-9660-3FC1D09183C6}" type="presParOf" srcId="{FFDBBC39-B5AE-43A9-8787-1FD42EC6255F}" destId="{24579679-0CB7-4BCA-BE2A-2225346F6DC7}" srcOrd="7" destOrd="0" presId="urn:microsoft.com/office/officeart/2005/8/layout/process4"/>
    <dgm:cxn modelId="{4957FDBA-4909-413D-9906-9C20F45D5185}" type="presParOf" srcId="{FFDBBC39-B5AE-43A9-8787-1FD42EC6255F}" destId="{777E2E6D-D002-454F-9232-384B97C57A79}" srcOrd="8" destOrd="0" presId="urn:microsoft.com/office/officeart/2005/8/layout/process4"/>
    <dgm:cxn modelId="{96BF342A-C4CD-4C09-A5B5-481164EDBE9E}" type="presParOf" srcId="{777E2E6D-D002-454F-9232-384B97C57A79}" destId="{1AADDEA3-7969-494E-8E6E-6515D2D3431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3E3157-C86C-46E9-986F-FDBC2EC41AC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92D598-CAC7-4E14-8E2B-716E780B82AD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rtl="0"/>
          <a:endParaRPr lang="ru-RU" dirty="0"/>
        </a:p>
      </dgm:t>
    </dgm:pt>
    <dgm:pt modelId="{05E74B93-5169-4621-A6A3-C9B5ED79A626}" type="parTrans" cxnId="{F08DEF45-8137-486E-8E94-04E330CC9FCB}">
      <dgm:prSet/>
      <dgm:spPr/>
      <dgm:t>
        <a:bodyPr/>
        <a:lstStyle/>
        <a:p>
          <a:endParaRPr lang="ru-RU"/>
        </a:p>
      </dgm:t>
    </dgm:pt>
    <dgm:pt modelId="{6F676401-83BD-4A57-A261-3C46F904D178}" type="sibTrans" cxnId="{F08DEF45-8137-486E-8E94-04E330CC9FCB}">
      <dgm:prSet/>
      <dgm:spPr/>
      <dgm:t>
        <a:bodyPr/>
        <a:lstStyle/>
        <a:p>
          <a:endParaRPr lang="ru-RU"/>
        </a:p>
      </dgm:t>
    </dgm:pt>
    <dgm:pt modelId="{CF4575A4-F135-4370-92DB-AE0339DDDFC4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rtl="0"/>
          <a:endParaRPr lang="ru-RU" dirty="0"/>
        </a:p>
      </dgm:t>
    </dgm:pt>
    <dgm:pt modelId="{64F745C5-BD30-4C12-BBAE-99C99CFF3DEA}" type="parTrans" cxnId="{A0B8C11F-A8D9-46A4-B1BA-9D9EEB815B05}">
      <dgm:prSet/>
      <dgm:spPr/>
      <dgm:t>
        <a:bodyPr/>
        <a:lstStyle/>
        <a:p>
          <a:endParaRPr lang="ru-RU"/>
        </a:p>
      </dgm:t>
    </dgm:pt>
    <dgm:pt modelId="{6130EF5D-1583-48A3-A4FA-4A32805B119E}" type="sibTrans" cxnId="{A0B8C11F-A8D9-46A4-B1BA-9D9EEB815B05}">
      <dgm:prSet/>
      <dgm:spPr/>
      <dgm:t>
        <a:bodyPr/>
        <a:lstStyle/>
        <a:p>
          <a:endParaRPr lang="ru-RU"/>
        </a:p>
      </dgm:t>
    </dgm:pt>
    <dgm:pt modelId="{52118518-6BC2-46B1-AF61-A2AABAD3C9FF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rtl="0"/>
          <a:endParaRPr lang="ru-RU" dirty="0"/>
        </a:p>
      </dgm:t>
    </dgm:pt>
    <dgm:pt modelId="{64F60CDB-A39F-464B-85DA-87419FFEC4C1}" type="parTrans" cxnId="{DC5C7472-E8B1-4559-8B5E-474674C1AFB2}">
      <dgm:prSet/>
      <dgm:spPr/>
      <dgm:t>
        <a:bodyPr/>
        <a:lstStyle/>
        <a:p>
          <a:endParaRPr lang="ru-RU"/>
        </a:p>
      </dgm:t>
    </dgm:pt>
    <dgm:pt modelId="{E06C50CE-F76C-4495-A765-0FC79B290563}" type="sibTrans" cxnId="{DC5C7472-E8B1-4559-8B5E-474674C1AFB2}">
      <dgm:prSet/>
      <dgm:spPr/>
      <dgm:t>
        <a:bodyPr/>
        <a:lstStyle/>
        <a:p>
          <a:endParaRPr lang="ru-RU"/>
        </a:p>
      </dgm:t>
    </dgm:pt>
    <dgm:pt modelId="{36D7FD47-D215-41C0-B7D5-F4DA9B8DC6BF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rtl="0"/>
          <a:endParaRPr lang="ru-RU" dirty="0"/>
        </a:p>
      </dgm:t>
    </dgm:pt>
    <dgm:pt modelId="{EC5E8120-F3FC-4908-9A94-D1D71C4B5D82}" type="parTrans" cxnId="{86451DE3-B0C8-4FFB-90BB-3094734236FB}">
      <dgm:prSet/>
      <dgm:spPr/>
      <dgm:t>
        <a:bodyPr/>
        <a:lstStyle/>
        <a:p>
          <a:endParaRPr lang="ru-RU"/>
        </a:p>
      </dgm:t>
    </dgm:pt>
    <dgm:pt modelId="{1E43B425-474C-49FC-A231-C9D7D0FE1341}" type="sibTrans" cxnId="{86451DE3-B0C8-4FFB-90BB-3094734236FB}">
      <dgm:prSet/>
      <dgm:spPr/>
      <dgm:t>
        <a:bodyPr/>
        <a:lstStyle/>
        <a:p>
          <a:endParaRPr lang="ru-RU"/>
        </a:p>
      </dgm:t>
    </dgm:pt>
    <dgm:pt modelId="{DF43B76C-BB7D-4CCC-8CD9-87DE18257BE7}">
      <dgm:prSet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ru-RU" sz="1100" dirty="0" smtClean="0"/>
            <a:t>обоснование актуальности разработки данных методических рекомендаций (здесь целесообразно дать краткий анализ положения дел по изучаемому вопросу: уточнить, в каких образовательных областях в настоящее время используются мероприятия (действия, методики и др.), сходные с предлагаемыми, в чем их достоинства и недостатки; охарактеризовать значимость предлагаемой работы с точки зрения реализации соответствующей федеральной или региональной программы; разъяснить, какую помощь и кому могут оказать настоящие методические рекомендации);</a:t>
          </a:r>
          <a:endParaRPr lang="ru-RU" sz="1100" dirty="0"/>
        </a:p>
      </dgm:t>
    </dgm:pt>
    <dgm:pt modelId="{2107C5CD-4AFA-47D4-AC72-B74EFA12E40B}" type="parTrans" cxnId="{646E5432-B644-43F7-A74F-022B7BBAAB68}">
      <dgm:prSet/>
      <dgm:spPr/>
      <dgm:t>
        <a:bodyPr/>
        <a:lstStyle/>
        <a:p>
          <a:endParaRPr lang="ru-RU"/>
        </a:p>
      </dgm:t>
    </dgm:pt>
    <dgm:pt modelId="{1A12DC67-B425-429E-9860-49EF5626E800}" type="sibTrans" cxnId="{646E5432-B644-43F7-A74F-022B7BBAAB68}">
      <dgm:prSet/>
      <dgm:spPr/>
      <dgm:t>
        <a:bodyPr/>
        <a:lstStyle/>
        <a:p>
          <a:endParaRPr lang="ru-RU"/>
        </a:p>
      </dgm:t>
    </dgm:pt>
    <dgm:pt modelId="{1667D9A3-9762-4D3D-85BC-0D6095A855B6}">
      <dgm:prSet/>
      <dgm:spPr>
        <a:ln>
          <a:solidFill>
            <a:schemeClr val="accent6"/>
          </a:solidFill>
        </a:ln>
      </dgm:spPr>
      <dgm:t>
        <a:bodyPr/>
        <a:lstStyle/>
        <a:p>
          <a:pPr rtl="0"/>
          <a:r>
            <a:rPr lang="ru-RU" dirty="0" smtClean="0"/>
            <a:t>определение цели предлагаемых методических рекомендаций (например: оказать методическую помощь педагогам-практикам, организаторам воспитательной работы со студентами по вопросам … ; составить алгоритм подготовки и проведения … мероприятия и т.п.);</a:t>
          </a:r>
          <a:endParaRPr lang="ru-RU" dirty="0"/>
        </a:p>
      </dgm:t>
    </dgm:pt>
    <dgm:pt modelId="{76562639-4604-459B-B39E-C7C0B9C6CDAD}" type="parTrans" cxnId="{D64EDE87-255C-4B1C-803E-6475B5B48D21}">
      <dgm:prSet/>
      <dgm:spPr/>
    </dgm:pt>
    <dgm:pt modelId="{A493D405-2A4E-4A96-AFBF-D2A0E851C92D}" type="sibTrans" cxnId="{D64EDE87-255C-4B1C-803E-6475B5B48D21}">
      <dgm:prSet/>
      <dgm:spPr/>
    </dgm:pt>
    <dgm:pt modelId="{781F7B02-0AA6-438B-B886-A7B44A9566AA}">
      <dgm:prSet/>
      <dgm:spPr>
        <a:ln>
          <a:solidFill>
            <a:schemeClr val="accent6"/>
          </a:solidFill>
        </a:ln>
      </dgm:spPr>
      <dgm:t>
        <a:bodyPr/>
        <a:lstStyle/>
        <a:p>
          <a:pPr rtl="0"/>
          <a:r>
            <a:rPr lang="ru-RU" dirty="0" smtClean="0"/>
            <a:t>краткое описание ожидаемого результата от использования данных методических рекомендаций в системе СПО (например: овладение опытом организации предлагаемой методикой может стать основой для проведения подобных мероприятий по разным предметам; может способствовать повышению мотивации студентов и т.п.);</a:t>
          </a:r>
          <a:endParaRPr lang="ru-RU" dirty="0"/>
        </a:p>
      </dgm:t>
    </dgm:pt>
    <dgm:pt modelId="{D686D6C6-BD7F-470A-A1A5-9FCBA2AC74F0}" type="parTrans" cxnId="{92A29E44-EE53-4AED-A1D1-26BF53F5AD45}">
      <dgm:prSet/>
      <dgm:spPr/>
    </dgm:pt>
    <dgm:pt modelId="{4AA63650-9B21-4C6B-AB2E-8A4D3FFBB5F5}" type="sibTrans" cxnId="{92A29E44-EE53-4AED-A1D1-26BF53F5AD45}">
      <dgm:prSet/>
      <dgm:spPr/>
    </dgm:pt>
    <dgm:pt modelId="{48F239FB-7099-4DD0-AD34-E1AED4474125}">
      <dgm:prSet/>
      <dgm:spPr>
        <a:ln>
          <a:solidFill>
            <a:schemeClr val="accent6"/>
          </a:solidFill>
        </a:ln>
      </dgm:spPr>
      <dgm:t>
        <a:bodyPr/>
        <a:lstStyle/>
        <a:p>
          <a:pPr rtl="0"/>
          <a:r>
            <a:rPr lang="ru-RU" dirty="0" smtClean="0"/>
            <a:t>обоснование особенностей и новизны предлагаемой работы в сравнении с другими подобными разработками, существующими в данной образовательной области.</a:t>
          </a:r>
          <a:endParaRPr lang="ru-RU" dirty="0"/>
        </a:p>
      </dgm:t>
    </dgm:pt>
    <dgm:pt modelId="{BA3BB6B8-2AEC-4D70-B250-5C58E88BFC3A}" type="parTrans" cxnId="{2F1559E6-0F75-43B0-9EEE-92B3285F7106}">
      <dgm:prSet/>
      <dgm:spPr/>
    </dgm:pt>
    <dgm:pt modelId="{07A379CF-3422-4E2C-BA3F-853CB1FB7C73}" type="sibTrans" cxnId="{2F1559E6-0F75-43B0-9EEE-92B3285F7106}">
      <dgm:prSet/>
      <dgm:spPr/>
    </dgm:pt>
    <dgm:pt modelId="{62BB6041-FB38-491B-B42F-77BAD27F942C}" type="pres">
      <dgm:prSet presAssocID="{193E3157-C86C-46E9-986F-FDBC2EC41ACF}" presName="linearFlow" presStyleCnt="0">
        <dgm:presLayoutVars>
          <dgm:dir/>
          <dgm:animLvl val="lvl"/>
          <dgm:resizeHandles val="exact"/>
        </dgm:presLayoutVars>
      </dgm:prSet>
      <dgm:spPr/>
    </dgm:pt>
    <dgm:pt modelId="{191A8B7A-488F-483F-AA71-10507BF53F60}" type="pres">
      <dgm:prSet presAssocID="{7492D598-CAC7-4E14-8E2B-716E780B82AD}" presName="composite" presStyleCnt="0"/>
      <dgm:spPr/>
    </dgm:pt>
    <dgm:pt modelId="{52FB5682-4F09-4170-8FB6-77D83DF11FC1}" type="pres">
      <dgm:prSet presAssocID="{7492D598-CAC7-4E14-8E2B-716E780B82AD}" presName="parentText" presStyleLbl="alignNode1" presStyleIdx="0" presStyleCnt="4" custLinFactNeighborX="4584" custLinFactNeighborY="-14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FFF26-A7C9-4557-8602-082B25AE2BED}" type="pres">
      <dgm:prSet presAssocID="{7492D598-CAC7-4E14-8E2B-716E780B82AD}" presName="descendantText" presStyleLbl="alignAcc1" presStyleIdx="0" presStyleCnt="4" custScaleX="99081" custScaleY="150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AD05F-C2EA-40BB-95BA-8B3E1E0C8983}" type="pres">
      <dgm:prSet presAssocID="{6F676401-83BD-4A57-A261-3C46F904D178}" presName="sp" presStyleCnt="0"/>
      <dgm:spPr/>
    </dgm:pt>
    <dgm:pt modelId="{33C49A22-F574-4B08-BD17-5B2B8E88736D}" type="pres">
      <dgm:prSet presAssocID="{CF4575A4-F135-4370-92DB-AE0339DDDFC4}" presName="composite" presStyleCnt="0"/>
      <dgm:spPr/>
    </dgm:pt>
    <dgm:pt modelId="{A43F63DA-2E51-446D-A5C9-DA4AC9DED8A5}" type="pres">
      <dgm:prSet presAssocID="{CF4575A4-F135-4370-92DB-AE0339DDDFC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65059D-7609-45FF-9D04-64D4AF43121D}" type="pres">
      <dgm:prSet presAssocID="{CF4575A4-F135-4370-92DB-AE0339DDDFC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55952B-33FF-4448-A6CB-5D5C73930085}" type="pres">
      <dgm:prSet presAssocID="{6130EF5D-1583-48A3-A4FA-4A32805B119E}" presName="sp" presStyleCnt="0"/>
      <dgm:spPr/>
    </dgm:pt>
    <dgm:pt modelId="{520415E3-5F43-40B5-873A-BD43E5E33093}" type="pres">
      <dgm:prSet presAssocID="{52118518-6BC2-46B1-AF61-A2AABAD3C9FF}" presName="composite" presStyleCnt="0"/>
      <dgm:spPr/>
    </dgm:pt>
    <dgm:pt modelId="{138E097A-0FCF-4111-9C4A-223FE9B8DC83}" type="pres">
      <dgm:prSet presAssocID="{52118518-6BC2-46B1-AF61-A2AABAD3C9F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20225-C091-4056-A216-7FC64DE9172A}" type="pres">
      <dgm:prSet presAssocID="{52118518-6BC2-46B1-AF61-A2AABAD3C9FF}" presName="descendantText" presStyleLbl="alignAcc1" presStyleIdx="2" presStyleCnt="4">
        <dgm:presLayoutVars>
          <dgm:bulletEnabled val="1"/>
        </dgm:presLayoutVars>
      </dgm:prSet>
      <dgm:spPr/>
    </dgm:pt>
    <dgm:pt modelId="{3BE82A08-4465-4BC9-A570-81B8479206CE}" type="pres">
      <dgm:prSet presAssocID="{E06C50CE-F76C-4495-A765-0FC79B290563}" presName="sp" presStyleCnt="0"/>
      <dgm:spPr/>
    </dgm:pt>
    <dgm:pt modelId="{DCA0CACE-E1C0-4076-840B-7E1E87E48D22}" type="pres">
      <dgm:prSet presAssocID="{36D7FD47-D215-41C0-B7D5-F4DA9B8DC6BF}" presName="composite" presStyleCnt="0"/>
      <dgm:spPr/>
    </dgm:pt>
    <dgm:pt modelId="{26929BCF-9799-41FA-B943-51854A4BCCD0}" type="pres">
      <dgm:prSet presAssocID="{36D7FD47-D215-41C0-B7D5-F4DA9B8DC6B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A3540D-AC3F-4F35-9EA4-4717D2312823}" type="pres">
      <dgm:prSet presAssocID="{36D7FD47-D215-41C0-B7D5-F4DA9B8DC6BF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0819227A-6465-4BE7-A6D8-1FC36DAC0829}" type="presOf" srcId="{7492D598-CAC7-4E14-8E2B-716E780B82AD}" destId="{52FB5682-4F09-4170-8FB6-77D83DF11FC1}" srcOrd="0" destOrd="0" presId="urn:microsoft.com/office/officeart/2005/8/layout/chevron2"/>
    <dgm:cxn modelId="{A0B8C11F-A8D9-46A4-B1BA-9D9EEB815B05}" srcId="{193E3157-C86C-46E9-986F-FDBC2EC41ACF}" destId="{CF4575A4-F135-4370-92DB-AE0339DDDFC4}" srcOrd="1" destOrd="0" parTransId="{64F745C5-BD30-4C12-BBAE-99C99CFF3DEA}" sibTransId="{6130EF5D-1583-48A3-A4FA-4A32805B119E}"/>
    <dgm:cxn modelId="{77DE0B5C-CA9C-4D5C-9CBD-6B179CA701A4}" type="presOf" srcId="{36D7FD47-D215-41C0-B7D5-F4DA9B8DC6BF}" destId="{26929BCF-9799-41FA-B943-51854A4BCCD0}" srcOrd="0" destOrd="0" presId="urn:microsoft.com/office/officeart/2005/8/layout/chevron2"/>
    <dgm:cxn modelId="{92A29E44-EE53-4AED-A1D1-26BF53F5AD45}" srcId="{52118518-6BC2-46B1-AF61-A2AABAD3C9FF}" destId="{781F7B02-0AA6-438B-B886-A7B44A9566AA}" srcOrd="0" destOrd="0" parTransId="{D686D6C6-BD7F-470A-A1A5-9FCBA2AC74F0}" sibTransId="{4AA63650-9B21-4C6B-AB2E-8A4D3FFBB5F5}"/>
    <dgm:cxn modelId="{D64EDE87-255C-4B1C-803E-6475B5B48D21}" srcId="{CF4575A4-F135-4370-92DB-AE0339DDDFC4}" destId="{1667D9A3-9762-4D3D-85BC-0D6095A855B6}" srcOrd="0" destOrd="0" parTransId="{76562639-4604-459B-B39E-C7C0B9C6CDAD}" sibTransId="{A493D405-2A4E-4A96-AFBF-D2A0E851C92D}"/>
    <dgm:cxn modelId="{86451DE3-B0C8-4FFB-90BB-3094734236FB}" srcId="{193E3157-C86C-46E9-986F-FDBC2EC41ACF}" destId="{36D7FD47-D215-41C0-B7D5-F4DA9B8DC6BF}" srcOrd="3" destOrd="0" parTransId="{EC5E8120-F3FC-4908-9A94-D1D71C4B5D82}" sibTransId="{1E43B425-474C-49FC-A231-C9D7D0FE1341}"/>
    <dgm:cxn modelId="{2F1559E6-0F75-43B0-9EEE-92B3285F7106}" srcId="{36D7FD47-D215-41C0-B7D5-F4DA9B8DC6BF}" destId="{48F239FB-7099-4DD0-AD34-E1AED4474125}" srcOrd="0" destOrd="0" parTransId="{BA3BB6B8-2AEC-4D70-B250-5C58E88BFC3A}" sibTransId="{07A379CF-3422-4E2C-BA3F-853CB1FB7C73}"/>
    <dgm:cxn modelId="{C632CB30-BCCC-4D1D-BECE-912BC8AAB3AE}" type="presOf" srcId="{52118518-6BC2-46B1-AF61-A2AABAD3C9FF}" destId="{138E097A-0FCF-4111-9C4A-223FE9B8DC83}" srcOrd="0" destOrd="0" presId="urn:microsoft.com/office/officeart/2005/8/layout/chevron2"/>
    <dgm:cxn modelId="{709F7A3C-98BC-4940-A079-50527B7C18C9}" type="presOf" srcId="{1667D9A3-9762-4D3D-85BC-0D6095A855B6}" destId="{9C65059D-7609-45FF-9D04-64D4AF43121D}" srcOrd="0" destOrd="0" presId="urn:microsoft.com/office/officeart/2005/8/layout/chevron2"/>
    <dgm:cxn modelId="{BE250422-7DB8-4ADB-B34D-C56D08A08067}" type="presOf" srcId="{781F7B02-0AA6-438B-B886-A7B44A9566AA}" destId="{CA020225-C091-4056-A216-7FC64DE9172A}" srcOrd="0" destOrd="0" presId="urn:microsoft.com/office/officeart/2005/8/layout/chevron2"/>
    <dgm:cxn modelId="{A9067C94-FD9A-46C8-9816-F85402852F1D}" type="presOf" srcId="{CF4575A4-F135-4370-92DB-AE0339DDDFC4}" destId="{A43F63DA-2E51-446D-A5C9-DA4AC9DED8A5}" srcOrd="0" destOrd="0" presId="urn:microsoft.com/office/officeart/2005/8/layout/chevron2"/>
    <dgm:cxn modelId="{6B33BCA1-EBDF-4F01-AC4A-4157B0A6DD3C}" type="presOf" srcId="{193E3157-C86C-46E9-986F-FDBC2EC41ACF}" destId="{62BB6041-FB38-491B-B42F-77BAD27F942C}" srcOrd="0" destOrd="0" presId="urn:microsoft.com/office/officeart/2005/8/layout/chevron2"/>
    <dgm:cxn modelId="{3F368017-E942-412C-845C-6132101F823D}" type="presOf" srcId="{48F239FB-7099-4DD0-AD34-E1AED4474125}" destId="{F1A3540D-AC3F-4F35-9EA4-4717D2312823}" srcOrd="0" destOrd="0" presId="urn:microsoft.com/office/officeart/2005/8/layout/chevron2"/>
    <dgm:cxn modelId="{646E5432-B644-43F7-A74F-022B7BBAAB68}" srcId="{7492D598-CAC7-4E14-8E2B-716E780B82AD}" destId="{DF43B76C-BB7D-4CCC-8CD9-87DE18257BE7}" srcOrd="0" destOrd="0" parTransId="{2107C5CD-4AFA-47D4-AC72-B74EFA12E40B}" sibTransId="{1A12DC67-B425-429E-9860-49EF5626E800}"/>
    <dgm:cxn modelId="{DC5C7472-E8B1-4559-8B5E-474674C1AFB2}" srcId="{193E3157-C86C-46E9-986F-FDBC2EC41ACF}" destId="{52118518-6BC2-46B1-AF61-A2AABAD3C9FF}" srcOrd="2" destOrd="0" parTransId="{64F60CDB-A39F-464B-85DA-87419FFEC4C1}" sibTransId="{E06C50CE-F76C-4495-A765-0FC79B290563}"/>
    <dgm:cxn modelId="{3BF5CFF7-EC9E-412B-956B-E898822B82DE}" type="presOf" srcId="{DF43B76C-BB7D-4CCC-8CD9-87DE18257BE7}" destId="{A4AFFF26-A7C9-4557-8602-082B25AE2BED}" srcOrd="0" destOrd="0" presId="urn:microsoft.com/office/officeart/2005/8/layout/chevron2"/>
    <dgm:cxn modelId="{F08DEF45-8137-486E-8E94-04E330CC9FCB}" srcId="{193E3157-C86C-46E9-986F-FDBC2EC41ACF}" destId="{7492D598-CAC7-4E14-8E2B-716E780B82AD}" srcOrd="0" destOrd="0" parTransId="{05E74B93-5169-4621-A6A3-C9B5ED79A626}" sibTransId="{6F676401-83BD-4A57-A261-3C46F904D178}"/>
    <dgm:cxn modelId="{FA7DC73C-9882-4713-860C-7CF0AAF848A9}" type="presParOf" srcId="{62BB6041-FB38-491B-B42F-77BAD27F942C}" destId="{191A8B7A-488F-483F-AA71-10507BF53F60}" srcOrd="0" destOrd="0" presId="urn:microsoft.com/office/officeart/2005/8/layout/chevron2"/>
    <dgm:cxn modelId="{40420BBA-3D42-444C-8FF6-FC415F5654AD}" type="presParOf" srcId="{191A8B7A-488F-483F-AA71-10507BF53F60}" destId="{52FB5682-4F09-4170-8FB6-77D83DF11FC1}" srcOrd="0" destOrd="0" presId="urn:microsoft.com/office/officeart/2005/8/layout/chevron2"/>
    <dgm:cxn modelId="{DB9C8B19-78AF-4876-9794-366332BE0F5A}" type="presParOf" srcId="{191A8B7A-488F-483F-AA71-10507BF53F60}" destId="{A4AFFF26-A7C9-4557-8602-082B25AE2BED}" srcOrd="1" destOrd="0" presId="urn:microsoft.com/office/officeart/2005/8/layout/chevron2"/>
    <dgm:cxn modelId="{4A43620D-EDB9-4C40-A7DC-D74C6F954859}" type="presParOf" srcId="{62BB6041-FB38-491B-B42F-77BAD27F942C}" destId="{0D0AD05F-C2EA-40BB-95BA-8B3E1E0C8983}" srcOrd="1" destOrd="0" presId="urn:microsoft.com/office/officeart/2005/8/layout/chevron2"/>
    <dgm:cxn modelId="{4C7963EC-EF83-4358-A236-779920CA4914}" type="presParOf" srcId="{62BB6041-FB38-491B-B42F-77BAD27F942C}" destId="{33C49A22-F574-4B08-BD17-5B2B8E88736D}" srcOrd="2" destOrd="0" presId="urn:microsoft.com/office/officeart/2005/8/layout/chevron2"/>
    <dgm:cxn modelId="{2A8051C6-09DB-4BB9-B4C6-8824E871C9B8}" type="presParOf" srcId="{33C49A22-F574-4B08-BD17-5B2B8E88736D}" destId="{A43F63DA-2E51-446D-A5C9-DA4AC9DED8A5}" srcOrd="0" destOrd="0" presId="urn:microsoft.com/office/officeart/2005/8/layout/chevron2"/>
    <dgm:cxn modelId="{9F7BD15B-C156-4344-8A41-381CC4B77425}" type="presParOf" srcId="{33C49A22-F574-4B08-BD17-5B2B8E88736D}" destId="{9C65059D-7609-45FF-9D04-64D4AF43121D}" srcOrd="1" destOrd="0" presId="urn:microsoft.com/office/officeart/2005/8/layout/chevron2"/>
    <dgm:cxn modelId="{4BE622A4-42F4-40AA-ADB5-BD05DB32B858}" type="presParOf" srcId="{62BB6041-FB38-491B-B42F-77BAD27F942C}" destId="{6655952B-33FF-4448-A6CB-5D5C73930085}" srcOrd="3" destOrd="0" presId="urn:microsoft.com/office/officeart/2005/8/layout/chevron2"/>
    <dgm:cxn modelId="{D64C9B1C-FC87-4D34-AAC2-8A73434F8F68}" type="presParOf" srcId="{62BB6041-FB38-491B-B42F-77BAD27F942C}" destId="{520415E3-5F43-40B5-873A-BD43E5E33093}" srcOrd="4" destOrd="0" presId="urn:microsoft.com/office/officeart/2005/8/layout/chevron2"/>
    <dgm:cxn modelId="{35561C47-8E57-4705-9057-C1EE6A09D142}" type="presParOf" srcId="{520415E3-5F43-40B5-873A-BD43E5E33093}" destId="{138E097A-0FCF-4111-9C4A-223FE9B8DC83}" srcOrd="0" destOrd="0" presId="urn:microsoft.com/office/officeart/2005/8/layout/chevron2"/>
    <dgm:cxn modelId="{4016C281-7642-4BFD-82AC-FD0BE862DA68}" type="presParOf" srcId="{520415E3-5F43-40B5-873A-BD43E5E33093}" destId="{CA020225-C091-4056-A216-7FC64DE9172A}" srcOrd="1" destOrd="0" presId="urn:microsoft.com/office/officeart/2005/8/layout/chevron2"/>
    <dgm:cxn modelId="{B8AF47AA-B24A-473D-9549-418EA774C846}" type="presParOf" srcId="{62BB6041-FB38-491B-B42F-77BAD27F942C}" destId="{3BE82A08-4465-4BC9-A570-81B8479206CE}" srcOrd="5" destOrd="0" presId="urn:microsoft.com/office/officeart/2005/8/layout/chevron2"/>
    <dgm:cxn modelId="{C4C0FAE8-9DCC-4D58-A728-037A7EB04224}" type="presParOf" srcId="{62BB6041-FB38-491B-B42F-77BAD27F942C}" destId="{DCA0CACE-E1C0-4076-840B-7E1E87E48D22}" srcOrd="6" destOrd="0" presId="urn:microsoft.com/office/officeart/2005/8/layout/chevron2"/>
    <dgm:cxn modelId="{1F899A26-46EB-4FC5-B95E-09E1DEE666A2}" type="presParOf" srcId="{DCA0CACE-E1C0-4076-840B-7E1E87E48D22}" destId="{26929BCF-9799-41FA-B943-51854A4BCCD0}" srcOrd="0" destOrd="0" presId="urn:microsoft.com/office/officeart/2005/8/layout/chevron2"/>
    <dgm:cxn modelId="{A3F2C34E-B7B5-4EC9-8FEF-383D54EDF022}" type="presParOf" srcId="{DCA0CACE-E1C0-4076-840B-7E1E87E48D22}" destId="{F1A3540D-AC3F-4F35-9EA4-4717D23128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8C11C9-50F7-47D9-8A21-26A2A705C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76EA6F-B968-4105-8010-944B22C2E3B0}">
      <dgm:prSet/>
      <dgm:spPr>
        <a:solidFill>
          <a:schemeClr val="bg2"/>
        </a:solidFill>
      </dgm:spPr>
      <dgm:t>
        <a:bodyPr/>
        <a:lstStyle/>
        <a:p>
          <a:pPr algn="ctr" rtl="0"/>
          <a:r>
            <a:rPr lang="ru-RU" dirty="0" smtClean="0">
              <a:solidFill>
                <a:srgbClr val="002060"/>
              </a:solidFill>
            </a:rPr>
            <a:t>Титульный лист</a:t>
          </a:r>
          <a:endParaRPr lang="ru-RU" dirty="0">
            <a:solidFill>
              <a:srgbClr val="002060"/>
            </a:solidFill>
          </a:endParaRPr>
        </a:p>
      </dgm:t>
    </dgm:pt>
    <dgm:pt modelId="{9DC0220B-81E1-4ADC-A871-3AF86DA4AD0E}" type="parTrans" cxnId="{423C8E0E-5D56-4F1B-B2EF-923084790CBE}">
      <dgm:prSet/>
      <dgm:spPr/>
      <dgm:t>
        <a:bodyPr/>
        <a:lstStyle/>
        <a:p>
          <a:endParaRPr lang="ru-RU"/>
        </a:p>
      </dgm:t>
    </dgm:pt>
    <dgm:pt modelId="{4EEE8FA3-AAC3-4A97-8BFD-3AE5981EC8C6}" type="sibTrans" cxnId="{423C8E0E-5D56-4F1B-B2EF-923084790CBE}">
      <dgm:prSet/>
      <dgm:spPr/>
      <dgm:t>
        <a:bodyPr/>
        <a:lstStyle/>
        <a:p>
          <a:endParaRPr lang="ru-RU"/>
        </a:p>
      </dgm:t>
    </dgm:pt>
    <dgm:pt modelId="{38B06BD4-6BAD-497E-8715-F2FE187A4BD4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algn="ctr" rtl="0"/>
          <a:r>
            <a:rPr lang="ru-RU" dirty="0" smtClean="0">
              <a:solidFill>
                <a:srgbClr val="002060"/>
              </a:solidFill>
            </a:rPr>
            <a:t>Рецензия (внешняя, внутренняя)</a:t>
          </a:r>
          <a:endParaRPr lang="ru-RU" dirty="0">
            <a:solidFill>
              <a:srgbClr val="002060"/>
            </a:solidFill>
          </a:endParaRPr>
        </a:p>
      </dgm:t>
    </dgm:pt>
    <dgm:pt modelId="{BED21BB3-B29E-4E24-94B6-813B2F0C84AA}" type="parTrans" cxnId="{47DC804A-0C19-4E2D-BF03-89F603DD9E61}">
      <dgm:prSet/>
      <dgm:spPr/>
      <dgm:t>
        <a:bodyPr/>
        <a:lstStyle/>
        <a:p>
          <a:endParaRPr lang="ru-RU"/>
        </a:p>
      </dgm:t>
    </dgm:pt>
    <dgm:pt modelId="{560816BC-E891-4EE5-BD7B-5E2710874638}" type="sibTrans" cxnId="{47DC804A-0C19-4E2D-BF03-89F603DD9E61}">
      <dgm:prSet/>
      <dgm:spPr/>
      <dgm:t>
        <a:bodyPr/>
        <a:lstStyle/>
        <a:p>
          <a:endParaRPr lang="ru-RU"/>
        </a:p>
      </dgm:t>
    </dgm:pt>
    <dgm:pt modelId="{8AD7193C-EF06-4B02-B0DA-18E886A0DC3A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algn="ctr" rtl="0"/>
          <a:r>
            <a:rPr lang="en-US" dirty="0" err="1" smtClean="0">
              <a:solidFill>
                <a:srgbClr val="002060"/>
              </a:solidFill>
            </a:rPr>
            <a:t>Содержание</a:t>
          </a:r>
          <a:r>
            <a:rPr lang="en-US" dirty="0" smtClean="0">
              <a:solidFill>
                <a:srgbClr val="002060"/>
              </a:solidFill>
            </a:rPr>
            <a:t>. </a:t>
          </a:r>
          <a:endParaRPr lang="ru-RU" dirty="0">
            <a:solidFill>
              <a:srgbClr val="002060"/>
            </a:solidFill>
          </a:endParaRPr>
        </a:p>
      </dgm:t>
    </dgm:pt>
    <dgm:pt modelId="{445C9AF4-BB35-4F90-9316-F4A6F8522F01}" type="parTrans" cxnId="{DA3E8E56-1F83-4CAC-9E8F-FBF1915D1E9A}">
      <dgm:prSet/>
      <dgm:spPr/>
      <dgm:t>
        <a:bodyPr/>
        <a:lstStyle/>
        <a:p>
          <a:endParaRPr lang="ru-RU"/>
        </a:p>
      </dgm:t>
    </dgm:pt>
    <dgm:pt modelId="{FD14AD8E-7301-4F22-B5BB-C709EC97E517}" type="sibTrans" cxnId="{DA3E8E56-1F83-4CAC-9E8F-FBF1915D1E9A}">
      <dgm:prSet/>
      <dgm:spPr/>
      <dgm:t>
        <a:bodyPr/>
        <a:lstStyle/>
        <a:p>
          <a:endParaRPr lang="ru-RU"/>
        </a:p>
      </dgm:t>
    </dgm:pt>
    <dgm:pt modelId="{3E443D36-00F6-4F0A-AF63-FD6EDC528996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algn="ctr" rtl="0"/>
          <a:r>
            <a:rPr lang="en-US" dirty="0" err="1" smtClean="0">
              <a:solidFill>
                <a:srgbClr val="002060"/>
              </a:solidFill>
            </a:rPr>
            <a:t>Введение</a:t>
          </a:r>
          <a:r>
            <a:rPr lang="ru-RU" dirty="0" smtClean="0">
              <a:solidFill>
                <a:srgbClr val="002060"/>
              </a:solidFill>
            </a:rPr>
            <a:t> (пояснительная записка)</a:t>
          </a:r>
          <a:endParaRPr lang="ru-RU" dirty="0">
            <a:solidFill>
              <a:srgbClr val="002060"/>
            </a:solidFill>
          </a:endParaRPr>
        </a:p>
      </dgm:t>
    </dgm:pt>
    <dgm:pt modelId="{288AD5B1-9B5E-48CB-9402-9B2F75406A60}" type="parTrans" cxnId="{35567AC7-D757-423E-90A4-5678BCE7FBD2}">
      <dgm:prSet/>
      <dgm:spPr/>
      <dgm:t>
        <a:bodyPr/>
        <a:lstStyle/>
        <a:p>
          <a:endParaRPr lang="ru-RU"/>
        </a:p>
      </dgm:t>
    </dgm:pt>
    <dgm:pt modelId="{F6453D5C-AADB-46C9-8CB9-1CD82526FAAD}" type="sibTrans" cxnId="{35567AC7-D757-423E-90A4-5678BCE7FBD2}">
      <dgm:prSet/>
      <dgm:spPr/>
      <dgm:t>
        <a:bodyPr/>
        <a:lstStyle/>
        <a:p>
          <a:endParaRPr lang="ru-RU"/>
        </a:p>
      </dgm:t>
    </dgm:pt>
    <dgm:pt modelId="{971E3E78-4FE4-4642-A79F-065EE03BB6BE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algn="ctr" rtl="0"/>
          <a:r>
            <a:rPr lang="ru-RU" dirty="0" smtClean="0">
              <a:solidFill>
                <a:srgbClr val="002060"/>
              </a:solidFill>
            </a:rPr>
            <a:t>Технологическая карта (если пособие по занятию для преподавателя)</a:t>
          </a:r>
          <a:endParaRPr lang="ru-RU" dirty="0">
            <a:solidFill>
              <a:srgbClr val="002060"/>
            </a:solidFill>
          </a:endParaRPr>
        </a:p>
      </dgm:t>
    </dgm:pt>
    <dgm:pt modelId="{9F94D658-28D6-49F1-B4EF-3724040CA3E2}" type="parTrans" cxnId="{6CBE48C5-1435-4617-81CB-0DF55404A0F5}">
      <dgm:prSet/>
      <dgm:spPr/>
      <dgm:t>
        <a:bodyPr/>
        <a:lstStyle/>
        <a:p>
          <a:endParaRPr lang="ru-RU"/>
        </a:p>
      </dgm:t>
    </dgm:pt>
    <dgm:pt modelId="{83ACBB24-0AA9-44C5-BB23-45D4CF8C5F81}" type="sibTrans" cxnId="{6CBE48C5-1435-4617-81CB-0DF55404A0F5}">
      <dgm:prSet/>
      <dgm:spPr/>
      <dgm:t>
        <a:bodyPr/>
        <a:lstStyle/>
        <a:p>
          <a:endParaRPr lang="ru-RU"/>
        </a:p>
      </dgm:t>
    </dgm:pt>
    <dgm:pt modelId="{BE6DF23C-32EB-492C-863C-756C5C457ED2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algn="ctr" rtl="0"/>
          <a:r>
            <a:rPr lang="en-US" dirty="0" err="1" smtClean="0">
              <a:solidFill>
                <a:srgbClr val="002060"/>
              </a:solidFill>
            </a:rPr>
            <a:t>Основная</a:t>
          </a:r>
          <a:r>
            <a:rPr lang="en-US" dirty="0" smtClean="0">
              <a:solidFill>
                <a:srgbClr val="002060"/>
              </a:solidFill>
            </a:rPr>
            <a:t> </a:t>
          </a:r>
          <a:r>
            <a:rPr lang="en-US" dirty="0" err="1" smtClean="0">
              <a:solidFill>
                <a:srgbClr val="002060"/>
              </a:solidFill>
            </a:rPr>
            <a:t>часть</a:t>
          </a:r>
          <a:r>
            <a:rPr lang="en-US" dirty="0" smtClean="0">
              <a:solidFill>
                <a:srgbClr val="002060"/>
              </a:solidFill>
            </a:rPr>
            <a:t> </a:t>
          </a:r>
          <a:endParaRPr lang="ru-RU" dirty="0">
            <a:solidFill>
              <a:srgbClr val="002060"/>
            </a:solidFill>
          </a:endParaRPr>
        </a:p>
      </dgm:t>
    </dgm:pt>
    <dgm:pt modelId="{56EA4F5A-8FE8-44C6-8160-0A2BD5287815}" type="parTrans" cxnId="{B69001B0-6027-4683-B3CC-20603142C26A}">
      <dgm:prSet/>
      <dgm:spPr/>
      <dgm:t>
        <a:bodyPr/>
        <a:lstStyle/>
        <a:p>
          <a:endParaRPr lang="ru-RU"/>
        </a:p>
      </dgm:t>
    </dgm:pt>
    <dgm:pt modelId="{2B5F3A9E-A1AC-43E9-A6A8-C320752F1B61}" type="sibTrans" cxnId="{B69001B0-6027-4683-B3CC-20603142C26A}">
      <dgm:prSet/>
      <dgm:spPr/>
      <dgm:t>
        <a:bodyPr/>
        <a:lstStyle/>
        <a:p>
          <a:endParaRPr lang="ru-RU"/>
        </a:p>
      </dgm:t>
    </dgm:pt>
    <dgm:pt modelId="{7466F6D5-5144-4DAA-83C4-0B0450264CFE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algn="ctr" rtl="0"/>
          <a:r>
            <a:rPr lang="ru-RU" dirty="0" smtClean="0">
              <a:solidFill>
                <a:srgbClr val="002060"/>
              </a:solidFill>
            </a:rPr>
            <a:t>Заключение (тесты, эталоны к тестам)</a:t>
          </a:r>
          <a:endParaRPr lang="ru-RU" dirty="0">
            <a:solidFill>
              <a:srgbClr val="002060"/>
            </a:solidFill>
          </a:endParaRPr>
        </a:p>
      </dgm:t>
    </dgm:pt>
    <dgm:pt modelId="{2C53EDE7-198B-4AAA-AD1D-C978FA88B768}" type="parTrans" cxnId="{1CC2502B-51D7-4F65-ADB2-6169C82CEACC}">
      <dgm:prSet/>
      <dgm:spPr/>
      <dgm:t>
        <a:bodyPr/>
        <a:lstStyle/>
        <a:p>
          <a:endParaRPr lang="ru-RU"/>
        </a:p>
      </dgm:t>
    </dgm:pt>
    <dgm:pt modelId="{2ED42D82-F544-47F2-958F-0ACA1D5AC500}" type="sibTrans" cxnId="{1CC2502B-51D7-4F65-ADB2-6169C82CEACC}">
      <dgm:prSet/>
      <dgm:spPr/>
      <dgm:t>
        <a:bodyPr/>
        <a:lstStyle/>
        <a:p>
          <a:endParaRPr lang="ru-RU"/>
        </a:p>
      </dgm:t>
    </dgm:pt>
    <dgm:pt modelId="{8F92F7F3-3392-4798-9B5D-D3D1924F2DFA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algn="ctr" rtl="0"/>
          <a:r>
            <a:rPr lang="en-US" dirty="0" err="1" smtClean="0">
              <a:solidFill>
                <a:srgbClr val="002060"/>
              </a:solidFill>
            </a:rPr>
            <a:t>Список</a:t>
          </a:r>
          <a:r>
            <a:rPr lang="en-US" dirty="0" smtClean="0">
              <a:solidFill>
                <a:srgbClr val="002060"/>
              </a:solidFill>
            </a:rPr>
            <a:t> </a:t>
          </a:r>
          <a:r>
            <a:rPr lang="en-US" dirty="0" err="1" smtClean="0">
              <a:solidFill>
                <a:srgbClr val="002060"/>
              </a:solidFill>
            </a:rPr>
            <a:t>использованн</a:t>
          </a:r>
          <a:r>
            <a:rPr lang="ru-RU" dirty="0" smtClean="0">
              <a:solidFill>
                <a:srgbClr val="002060"/>
              </a:solidFill>
            </a:rPr>
            <a:t>ой литературы</a:t>
          </a:r>
          <a:r>
            <a:rPr lang="en-US" dirty="0" smtClean="0">
              <a:solidFill>
                <a:srgbClr val="002060"/>
              </a:solidFill>
            </a:rPr>
            <a:t>. </a:t>
          </a:r>
          <a:endParaRPr lang="ru-RU" dirty="0">
            <a:solidFill>
              <a:srgbClr val="002060"/>
            </a:solidFill>
          </a:endParaRPr>
        </a:p>
      </dgm:t>
    </dgm:pt>
    <dgm:pt modelId="{44D0A55F-54C5-428E-A9EB-E008D44CA258}" type="parTrans" cxnId="{31E7CAF1-B216-4226-991C-496445227C50}">
      <dgm:prSet/>
      <dgm:spPr/>
      <dgm:t>
        <a:bodyPr/>
        <a:lstStyle/>
        <a:p>
          <a:endParaRPr lang="ru-RU"/>
        </a:p>
      </dgm:t>
    </dgm:pt>
    <dgm:pt modelId="{5BA562F4-820E-4C69-95D7-7A766D3049C0}" type="sibTrans" cxnId="{31E7CAF1-B216-4226-991C-496445227C50}">
      <dgm:prSet/>
      <dgm:spPr/>
      <dgm:t>
        <a:bodyPr/>
        <a:lstStyle/>
        <a:p>
          <a:endParaRPr lang="ru-RU"/>
        </a:p>
      </dgm:t>
    </dgm:pt>
    <dgm:pt modelId="{99320FE5-FBC1-4134-921F-41B6C851BE5E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algn="ctr" rtl="0"/>
          <a:r>
            <a:rPr lang="en-US" dirty="0" err="1" smtClean="0">
              <a:solidFill>
                <a:srgbClr val="002060"/>
              </a:solidFill>
            </a:rPr>
            <a:t>Приложения</a:t>
          </a:r>
          <a:r>
            <a:rPr lang="ru-RU" dirty="0" smtClean="0">
              <a:solidFill>
                <a:srgbClr val="002060"/>
              </a:solidFill>
            </a:rPr>
            <a:t> (дополнительный материал)</a:t>
          </a:r>
          <a:r>
            <a:rPr lang="en-US" dirty="0" smtClean="0">
              <a:solidFill>
                <a:srgbClr val="002060"/>
              </a:solidFill>
            </a:rPr>
            <a:t>. </a:t>
          </a:r>
          <a:endParaRPr lang="ru-RU" dirty="0">
            <a:solidFill>
              <a:srgbClr val="002060"/>
            </a:solidFill>
          </a:endParaRPr>
        </a:p>
      </dgm:t>
    </dgm:pt>
    <dgm:pt modelId="{1395A61D-27C3-46C4-A8D4-99940AF88C2E}" type="parTrans" cxnId="{8627C04B-66EC-4BF0-8311-51BFCC39E1F3}">
      <dgm:prSet/>
      <dgm:spPr/>
      <dgm:t>
        <a:bodyPr/>
        <a:lstStyle/>
        <a:p>
          <a:endParaRPr lang="ru-RU"/>
        </a:p>
      </dgm:t>
    </dgm:pt>
    <dgm:pt modelId="{61D797A3-90CC-423A-8032-885F31024A35}" type="sibTrans" cxnId="{8627C04B-66EC-4BF0-8311-51BFCC39E1F3}">
      <dgm:prSet/>
      <dgm:spPr/>
      <dgm:t>
        <a:bodyPr/>
        <a:lstStyle/>
        <a:p>
          <a:endParaRPr lang="ru-RU"/>
        </a:p>
      </dgm:t>
    </dgm:pt>
    <dgm:pt modelId="{525F95F4-BD3D-4A52-A904-C9E53450CB56}">
      <dgm:prSet/>
      <dgm:spPr>
        <a:solidFill>
          <a:schemeClr val="bg2"/>
        </a:solidFill>
        <a:ln>
          <a:solidFill>
            <a:schemeClr val="accent6"/>
          </a:solidFill>
        </a:ln>
      </dgm:spPr>
      <dgm:t>
        <a:bodyPr/>
        <a:lstStyle/>
        <a:p>
          <a:pPr algn="ctr"/>
          <a:r>
            <a:rPr lang="ru-RU" dirty="0" smtClean="0">
              <a:solidFill>
                <a:srgbClr val="002060"/>
              </a:solidFill>
            </a:rPr>
            <a:t>Глоссарий</a:t>
          </a:r>
          <a:endParaRPr lang="ru-RU" dirty="0">
            <a:solidFill>
              <a:srgbClr val="002060"/>
            </a:solidFill>
          </a:endParaRPr>
        </a:p>
      </dgm:t>
    </dgm:pt>
    <dgm:pt modelId="{08B68831-990D-46EC-AE1F-CCDB3B3B32B4}" type="parTrans" cxnId="{13FA2298-A937-473E-A250-8B6AD13AC616}">
      <dgm:prSet/>
      <dgm:spPr/>
      <dgm:t>
        <a:bodyPr/>
        <a:lstStyle/>
        <a:p>
          <a:endParaRPr lang="ru-RU"/>
        </a:p>
      </dgm:t>
    </dgm:pt>
    <dgm:pt modelId="{1B048E83-AF15-4EE8-A8D8-D76DF5F576A9}" type="sibTrans" cxnId="{13FA2298-A937-473E-A250-8B6AD13AC616}">
      <dgm:prSet/>
      <dgm:spPr/>
      <dgm:t>
        <a:bodyPr/>
        <a:lstStyle/>
        <a:p>
          <a:endParaRPr lang="ru-RU"/>
        </a:p>
      </dgm:t>
    </dgm:pt>
    <dgm:pt modelId="{0E12C38E-398A-48F3-8ADE-CD43C53F1448}" type="pres">
      <dgm:prSet presAssocID="{E98C11C9-50F7-47D9-8A21-26A2A705C512}" presName="linear" presStyleCnt="0">
        <dgm:presLayoutVars>
          <dgm:animLvl val="lvl"/>
          <dgm:resizeHandles val="exact"/>
        </dgm:presLayoutVars>
      </dgm:prSet>
      <dgm:spPr/>
    </dgm:pt>
    <dgm:pt modelId="{87D573B2-A0B2-4F90-81EE-D3102C3519C1}" type="pres">
      <dgm:prSet presAssocID="{A176EA6F-B968-4105-8010-944B22C2E3B0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CA56A512-E5B9-4CF3-AFFF-9EB22B3C6EC7}" type="pres">
      <dgm:prSet presAssocID="{4EEE8FA3-AAC3-4A97-8BFD-3AE5981EC8C6}" presName="spacer" presStyleCnt="0"/>
      <dgm:spPr/>
    </dgm:pt>
    <dgm:pt modelId="{180EABED-B379-4F31-8A25-DEF5F70B4E41}" type="pres">
      <dgm:prSet presAssocID="{38B06BD4-6BAD-497E-8715-F2FE187A4BD4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53B861D0-32A4-4E03-B4F2-8C786F6F5F6B}" type="pres">
      <dgm:prSet presAssocID="{560816BC-E891-4EE5-BD7B-5E2710874638}" presName="spacer" presStyleCnt="0"/>
      <dgm:spPr/>
    </dgm:pt>
    <dgm:pt modelId="{71C0E0F4-3FFA-4B0F-AFA7-DB667CEB2837}" type="pres">
      <dgm:prSet presAssocID="{8AD7193C-EF06-4B02-B0DA-18E886A0DC3A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A31BF7F3-C5EF-457C-893E-52A44D4A8DB7}" type="pres">
      <dgm:prSet presAssocID="{FD14AD8E-7301-4F22-B5BB-C709EC97E517}" presName="spacer" presStyleCnt="0"/>
      <dgm:spPr/>
    </dgm:pt>
    <dgm:pt modelId="{7EA04D76-B164-4A25-AD59-344B771BD244}" type="pres">
      <dgm:prSet presAssocID="{3E443D36-00F6-4F0A-AF63-FD6EDC528996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02213F2A-3899-456C-A748-8D1F1478C504}" type="pres">
      <dgm:prSet presAssocID="{F6453D5C-AADB-46C9-8CB9-1CD82526FAAD}" presName="spacer" presStyleCnt="0"/>
      <dgm:spPr/>
    </dgm:pt>
    <dgm:pt modelId="{94AF4D50-B10F-4A9C-930D-264600527845}" type="pres">
      <dgm:prSet presAssocID="{971E3E78-4FE4-4642-A79F-065EE03BB6BE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851FE3DA-F938-4DC5-AD7A-1971E9AD5525}" type="pres">
      <dgm:prSet presAssocID="{83ACBB24-0AA9-44C5-BB23-45D4CF8C5F81}" presName="spacer" presStyleCnt="0"/>
      <dgm:spPr/>
    </dgm:pt>
    <dgm:pt modelId="{B62204C9-DEF2-4EB2-9F6B-5EE5CE811AB5}" type="pres">
      <dgm:prSet presAssocID="{BE6DF23C-32EB-492C-863C-756C5C457ED2}" presName="parentText" presStyleLbl="node1" presStyleIdx="5" presStyleCnt="10" custLinFactNeighborX="6296" custLinFactNeighborY="33631">
        <dgm:presLayoutVars>
          <dgm:chMax val="0"/>
          <dgm:bulletEnabled val="1"/>
        </dgm:presLayoutVars>
      </dgm:prSet>
      <dgm:spPr/>
    </dgm:pt>
    <dgm:pt modelId="{6E6D9796-720C-4C5C-8770-5F8AD90FE192}" type="pres">
      <dgm:prSet presAssocID="{2B5F3A9E-A1AC-43E9-A6A8-C320752F1B61}" presName="spacer" presStyleCnt="0"/>
      <dgm:spPr/>
    </dgm:pt>
    <dgm:pt modelId="{C60FBE6C-727E-4DC6-AD87-A6D2F241D937}" type="pres">
      <dgm:prSet presAssocID="{7466F6D5-5144-4DAA-83C4-0B0450264CFE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C61E613F-2F3B-4867-9D5F-FD24CEFB4A82}" type="pres">
      <dgm:prSet presAssocID="{2ED42D82-F544-47F2-958F-0ACA1D5AC500}" presName="spacer" presStyleCnt="0"/>
      <dgm:spPr/>
    </dgm:pt>
    <dgm:pt modelId="{EF043D45-0A18-499C-B6BE-EE7A0A3A9C3E}" type="pres">
      <dgm:prSet presAssocID="{525F95F4-BD3D-4A52-A904-C9E53450CB56}" presName="parentText" presStyleLbl="node1" presStyleIdx="7" presStyleCnt="10" custLinFactNeighborX="534" custLinFactNeighborY="540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E86BD-AADA-45C0-9560-9DB8AF8E4E4C}" type="pres">
      <dgm:prSet presAssocID="{1B048E83-AF15-4EE8-A8D8-D76DF5F576A9}" presName="spacer" presStyleCnt="0"/>
      <dgm:spPr/>
    </dgm:pt>
    <dgm:pt modelId="{27C96D68-0B9B-4931-BCFC-26C89B8AEE5C}" type="pres">
      <dgm:prSet presAssocID="{8F92F7F3-3392-4798-9B5D-D3D1924F2DFA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451F4D06-0479-4289-B16F-07155D9A40F6}" type="pres">
      <dgm:prSet presAssocID="{5BA562F4-820E-4C69-95D7-7A766D3049C0}" presName="spacer" presStyleCnt="0"/>
      <dgm:spPr/>
    </dgm:pt>
    <dgm:pt modelId="{FE2014FF-978D-41D0-946E-E37FE1425E99}" type="pres">
      <dgm:prSet presAssocID="{99320FE5-FBC1-4134-921F-41B6C851BE5E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47DC804A-0C19-4E2D-BF03-89F603DD9E61}" srcId="{E98C11C9-50F7-47D9-8A21-26A2A705C512}" destId="{38B06BD4-6BAD-497E-8715-F2FE187A4BD4}" srcOrd="1" destOrd="0" parTransId="{BED21BB3-B29E-4E24-94B6-813B2F0C84AA}" sibTransId="{560816BC-E891-4EE5-BD7B-5E2710874638}"/>
    <dgm:cxn modelId="{DFD00B73-298F-4FAF-B78F-DB215C5DE4DC}" type="presOf" srcId="{525F95F4-BD3D-4A52-A904-C9E53450CB56}" destId="{EF043D45-0A18-499C-B6BE-EE7A0A3A9C3E}" srcOrd="0" destOrd="0" presId="urn:microsoft.com/office/officeart/2005/8/layout/vList2"/>
    <dgm:cxn modelId="{423C8E0E-5D56-4F1B-B2EF-923084790CBE}" srcId="{E98C11C9-50F7-47D9-8A21-26A2A705C512}" destId="{A176EA6F-B968-4105-8010-944B22C2E3B0}" srcOrd="0" destOrd="0" parTransId="{9DC0220B-81E1-4ADC-A871-3AF86DA4AD0E}" sibTransId="{4EEE8FA3-AAC3-4A97-8BFD-3AE5981EC8C6}"/>
    <dgm:cxn modelId="{35567AC7-D757-423E-90A4-5678BCE7FBD2}" srcId="{E98C11C9-50F7-47D9-8A21-26A2A705C512}" destId="{3E443D36-00F6-4F0A-AF63-FD6EDC528996}" srcOrd="3" destOrd="0" parTransId="{288AD5B1-9B5E-48CB-9402-9B2F75406A60}" sibTransId="{F6453D5C-AADB-46C9-8CB9-1CD82526FAAD}"/>
    <dgm:cxn modelId="{1CC2502B-51D7-4F65-ADB2-6169C82CEACC}" srcId="{E98C11C9-50F7-47D9-8A21-26A2A705C512}" destId="{7466F6D5-5144-4DAA-83C4-0B0450264CFE}" srcOrd="6" destOrd="0" parTransId="{2C53EDE7-198B-4AAA-AD1D-C978FA88B768}" sibTransId="{2ED42D82-F544-47F2-958F-0ACA1D5AC500}"/>
    <dgm:cxn modelId="{ACA4119D-7737-4FF2-915A-7B3D1CB18DE5}" type="presOf" srcId="{3E443D36-00F6-4F0A-AF63-FD6EDC528996}" destId="{7EA04D76-B164-4A25-AD59-344B771BD244}" srcOrd="0" destOrd="0" presId="urn:microsoft.com/office/officeart/2005/8/layout/vList2"/>
    <dgm:cxn modelId="{24FFC43A-452C-4879-B28F-007F1D7B371C}" type="presOf" srcId="{8AD7193C-EF06-4B02-B0DA-18E886A0DC3A}" destId="{71C0E0F4-3FFA-4B0F-AFA7-DB667CEB2837}" srcOrd="0" destOrd="0" presId="urn:microsoft.com/office/officeart/2005/8/layout/vList2"/>
    <dgm:cxn modelId="{A1588891-FFA1-4A48-9CD6-46AE55F741E9}" type="presOf" srcId="{E98C11C9-50F7-47D9-8A21-26A2A705C512}" destId="{0E12C38E-398A-48F3-8ADE-CD43C53F1448}" srcOrd="0" destOrd="0" presId="urn:microsoft.com/office/officeart/2005/8/layout/vList2"/>
    <dgm:cxn modelId="{6D690D3E-7E0A-4CD3-8B88-A9F0740822AE}" type="presOf" srcId="{BE6DF23C-32EB-492C-863C-756C5C457ED2}" destId="{B62204C9-DEF2-4EB2-9F6B-5EE5CE811AB5}" srcOrd="0" destOrd="0" presId="urn:microsoft.com/office/officeart/2005/8/layout/vList2"/>
    <dgm:cxn modelId="{72C4871D-ADDD-456E-8752-57157C575B2B}" type="presOf" srcId="{99320FE5-FBC1-4134-921F-41B6C851BE5E}" destId="{FE2014FF-978D-41D0-946E-E37FE1425E99}" srcOrd="0" destOrd="0" presId="urn:microsoft.com/office/officeart/2005/8/layout/vList2"/>
    <dgm:cxn modelId="{24A3F363-1FA5-4644-B0E4-AE2589977EFF}" type="presOf" srcId="{8F92F7F3-3392-4798-9B5D-D3D1924F2DFA}" destId="{27C96D68-0B9B-4931-BCFC-26C89B8AEE5C}" srcOrd="0" destOrd="0" presId="urn:microsoft.com/office/officeart/2005/8/layout/vList2"/>
    <dgm:cxn modelId="{8627C04B-66EC-4BF0-8311-51BFCC39E1F3}" srcId="{E98C11C9-50F7-47D9-8A21-26A2A705C512}" destId="{99320FE5-FBC1-4134-921F-41B6C851BE5E}" srcOrd="9" destOrd="0" parTransId="{1395A61D-27C3-46C4-A8D4-99940AF88C2E}" sibTransId="{61D797A3-90CC-423A-8032-885F31024A35}"/>
    <dgm:cxn modelId="{31E7CAF1-B216-4226-991C-496445227C50}" srcId="{E98C11C9-50F7-47D9-8A21-26A2A705C512}" destId="{8F92F7F3-3392-4798-9B5D-D3D1924F2DFA}" srcOrd="8" destOrd="0" parTransId="{44D0A55F-54C5-428E-A9EB-E008D44CA258}" sibTransId="{5BA562F4-820E-4C69-95D7-7A766D3049C0}"/>
    <dgm:cxn modelId="{B69001B0-6027-4683-B3CC-20603142C26A}" srcId="{E98C11C9-50F7-47D9-8A21-26A2A705C512}" destId="{BE6DF23C-32EB-492C-863C-756C5C457ED2}" srcOrd="5" destOrd="0" parTransId="{56EA4F5A-8FE8-44C6-8160-0A2BD5287815}" sibTransId="{2B5F3A9E-A1AC-43E9-A6A8-C320752F1B61}"/>
    <dgm:cxn modelId="{DA3E8E56-1F83-4CAC-9E8F-FBF1915D1E9A}" srcId="{E98C11C9-50F7-47D9-8A21-26A2A705C512}" destId="{8AD7193C-EF06-4B02-B0DA-18E886A0DC3A}" srcOrd="2" destOrd="0" parTransId="{445C9AF4-BB35-4F90-9316-F4A6F8522F01}" sibTransId="{FD14AD8E-7301-4F22-B5BB-C709EC97E517}"/>
    <dgm:cxn modelId="{6AE2D4DE-B248-42CB-94D7-A9F673D0147B}" type="presOf" srcId="{A176EA6F-B968-4105-8010-944B22C2E3B0}" destId="{87D573B2-A0B2-4F90-81EE-D3102C3519C1}" srcOrd="0" destOrd="0" presId="urn:microsoft.com/office/officeart/2005/8/layout/vList2"/>
    <dgm:cxn modelId="{13FA2298-A937-473E-A250-8B6AD13AC616}" srcId="{E98C11C9-50F7-47D9-8A21-26A2A705C512}" destId="{525F95F4-BD3D-4A52-A904-C9E53450CB56}" srcOrd="7" destOrd="0" parTransId="{08B68831-990D-46EC-AE1F-CCDB3B3B32B4}" sibTransId="{1B048E83-AF15-4EE8-A8D8-D76DF5F576A9}"/>
    <dgm:cxn modelId="{6CBE48C5-1435-4617-81CB-0DF55404A0F5}" srcId="{E98C11C9-50F7-47D9-8A21-26A2A705C512}" destId="{971E3E78-4FE4-4642-A79F-065EE03BB6BE}" srcOrd="4" destOrd="0" parTransId="{9F94D658-28D6-49F1-B4EF-3724040CA3E2}" sibTransId="{83ACBB24-0AA9-44C5-BB23-45D4CF8C5F81}"/>
    <dgm:cxn modelId="{B19449C0-97CE-4398-BDE8-AA01301984DE}" type="presOf" srcId="{7466F6D5-5144-4DAA-83C4-0B0450264CFE}" destId="{C60FBE6C-727E-4DC6-AD87-A6D2F241D937}" srcOrd="0" destOrd="0" presId="urn:microsoft.com/office/officeart/2005/8/layout/vList2"/>
    <dgm:cxn modelId="{7C4AE39F-414C-48B1-9EE3-FBBAEFF906F9}" type="presOf" srcId="{971E3E78-4FE4-4642-A79F-065EE03BB6BE}" destId="{94AF4D50-B10F-4A9C-930D-264600527845}" srcOrd="0" destOrd="0" presId="urn:microsoft.com/office/officeart/2005/8/layout/vList2"/>
    <dgm:cxn modelId="{C92B1917-914F-4B0B-AB72-A36A1F8B43EB}" type="presOf" srcId="{38B06BD4-6BAD-497E-8715-F2FE187A4BD4}" destId="{180EABED-B379-4F31-8A25-DEF5F70B4E41}" srcOrd="0" destOrd="0" presId="urn:microsoft.com/office/officeart/2005/8/layout/vList2"/>
    <dgm:cxn modelId="{44091DDB-BE38-4806-847B-466138B33F96}" type="presParOf" srcId="{0E12C38E-398A-48F3-8ADE-CD43C53F1448}" destId="{87D573B2-A0B2-4F90-81EE-D3102C3519C1}" srcOrd="0" destOrd="0" presId="urn:microsoft.com/office/officeart/2005/8/layout/vList2"/>
    <dgm:cxn modelId="{C83FB058-B9DD-473D-A80F-7CC58D402B66}" type="presParOf" srcId="{0E12C38E-398A-48F3-8ADE-CD43C53F1448}" destId="{CA56A512-E5B9-4CF3-AFFF-9EB22B3C6EC7}" srcOrd="1" destOrd="0" presId="urn:microsoft.com/office/officeart/2005/8/layout/vList2"/>
    <dgm:cxn modelId="{90E1F6C5-21D2-47DD-BDE1-92F053F9204D}" type="presParOf" srcId="{0E12C38E-398A-48F3-8ADE-CD43C53F1448}" destId="{180EABED-B379-4F31-8A25-DEF5F70B4E41}" srcOrd="2" destOrd="0" presId="urn:microsoft.com/office/officeart/2005/8/layout/vList2"/>
    <dgm:cxn modelId="{E1459097-89C1-4065-B4AE-8F5E9B374296}" type="presParOf" srcId="{0E12C38E-398A-48F3-8ADE-CD43C53F1448}" destId="{53B861D0-32A4-4E03-B4F2-8C786F6F5F6B}" srcOrd="3" destOrd="0" presId="urn:microsoft.com/office/officeart/2005/8/layout/vList2"/>
    <dgm:cxn modelId="{21062F16-37BF-469C-AC40-61BC53A483D9}" type="presParOf" srcId="{0E12C38E-398A-48F3-8ADE-CD43C53F1448}" destId="{71C0E0F4-3FFA-4B0F-AFA7-DB667CEB2837}" srcOrd="4" destOrd="0" presId="urn:microsoft.com/office/officeart/2005/8/layout/vList2"/>
    <dgm:cxn modelId="{7B8D7A56-59C5-4424-A0F8-6CE5677621FD}" type="presParOf" srcId="{0E12C38E-398A-48F3-8ADE-CD43C53F1448}" destId="{A31BF7F3-C5EF-457C-893E-52A44D4A8DB7}" srcOrd="5" destOrd="0" presId="urn:microsoft.com/office/officeart/2005/8/layout/vList2"/>
    <dgm:cxn modelId="{A6847C1D-1D5E-44EC-B94D-DF715BE3948D}" type="presParOf" srcId="{0E12C38E-398A-48F3-8ADE-CD43C53F1448}" destId="{7EA04D76-B164-4A25-AD59-344B771BD244}" srcOrd="6" destOrd="0" presId="urn:microsoft.com/office/officeart/2005/8/layout/vList2"/>
    <dgm:cxn modelId="{3D196136-B8B5-4AF8-9D61-7C46473703C8}" type="presParOf" srcId="{0E12C38E-398A-48F3-8ADE-CD43C53F1448}" destId="{02213F2A-3899-456C-A748-8D1F1478C504}" srcOrd="7" destOrd="0" presId="urn:microsoft.com/office/officeart/2005/8/layout/vList2"/>
    <dgm:cxn modelId="{449D590C-D5AE-4B5B-AFA4-7FCF0F8B5AB2}" type="presParOf" srcId="{0E12C38E-398A-48F3-8ADE-CD43C53F1448}" destId="{94AF4D50-B10F-4A9C-930D-264600527845}" srcOrd="8" destOrd="0" presId="urn:microsoft.com/office/officeart/2005/8/layout/vList2"/>
    <dgm:cxn modelId="{29529000-A73A-4DB5-BD60-B0BC5C53F1E1}" type="presParOf" srcId="{0E12C38E-398A-48F3-8ADE-CD43C53F1448}" destId="{851FE3DA-F938-4DC5-AD7A-1971E9AD5525}" srcOrd="9" destOrd="0" presId="urn:microsoft.com/office/officeart/2005/8/layout/vList2"/>
    <dgm:cxn modelId="{7B01EB0F-BCAA-4C18-84F6-26BD0B1BFF58}" type="presParOf" srcId="{0E12C38E-398A-48F3-8ADE-CD43C53F1448}" destId="{B62204C9-DEF2-4EB2-9F6B-5EE5CE811AB5}" srcOrd="10" destOrd="0" presId="urn:microsoft.com/office/officeart/2005/8/layout/vList2"/>
    <dgm:cxn modelId="{2DCCFD4F-E1EE-4549-905A-A20A1798A7A4}" type="presParOf" srcId="{0E12C38E-398A-48F3-8ADE-CD43C53F1448}" destId="{6E6D9796-720C-4C5C-8770-5F8AD90FE192}" srcOrd="11" destOrd="0" presId="urn:microsoft.com/office/officeart/2005/8/layout/vList2"/>
    <dgm:cxn modelId="{09DB527A-B6D2-43E4-ABE9-F8FA43E3C6C2}" type="presParOf" srcId="{0E12C38E-398A-48F3-8ADE-CD43C53F1448}" destId="{C60FBE6C-727E-4DC6-AD87-A6D2F241D937}" srcOrd="12" destOrd="0" presId="urn:microsoft.com/office/officeart/2005/8/layout/vList2"/>
    <dgm:cxn modelId="{F4D4A8F5-C49E-4B54-A1B1-8D584B49B266}" type="presParOf" srcId="{0E12C38E-398A-48F3-8ADE-CD43C53F1448}" destId="{C61E613F-2F3B-4867-9D5F-FD24CEFB4A82}" srcOrd="13" destOrd="0" presId="urn:microsoft.com/office/officeart/2005/8/layout/vList2"/>
    <dgm:cxn modelId="{FB78ED9E-4733-4A9B-95D0-0AED0F6F2C59}" type="presParOf" srcId="{0E12C38E-398A-48F3-8ADE-CD43C53F1448}" destId="{EF043D45-0A18-499C-B6BE-EE7A0A3A9C3E}" srcOrd="14" destOrd="0" presId="urn:microsoft.com/office/officeart/2005/8/layout/vList2"/>
    <dgm:cxn modelId="{32257DE6-E355-4298-8CDD-0A16B2BB4090}" type="presParOf" srcId="{0E12C38E-398A-48F3-8ADE-CD43C53F1448}" destId="{35CE86BD-AADA-45C0-9560-9DB8AF8E4E4C}" srcOrd="15" destOrd="0" presId="urn:microsoft.com/office/officeart/2005/8/layout/vList2"/>
    <dgm:cxn modelId="{1368FCBB-74A1-49EF-9774-7A5FF40FDD8C}" type="presParOf" srcId="{0E12C38E-398A-48F3-8ADE-CD43C53F1448}" destId="{27C96D68-0B9B-4931-BCFC-26C89B8AEE5C}" srcOrd="16" destOrd="0" presId="urn:microsoft.com/office/officeart/2005/8/layout/vList2"/>
    <dgm:cxn modelId="{FB33DFD1-8863-4A3F-9CBA-B7A05F2B9072}" type="presParOf" srcId="{0E12C38E-398A-48F3-8ADE-CD43C53F1448}" destId="{451F4D06-0479-4289-B16F-07155D9A40F6}" srcOrd="17" destOrd="0" presId="urn:microsoft.com/office/officeart/2005/8/layout/vList2"/>
    <dgm:cxn modelId="{2D778510-A751-44C5-80BD-665065776620}" type="presParOf" srcId="{0E12C38E-398A-48F3-8ADE-CD43C53F1448}" destId="{FE2014FF-978D-41D0-946E-E37FE1425E99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BB1F3-6CD3-4FDE-BE50-5A55326D2E67}">
      <dsp:nvSpPr>
        <dsp:cNvPr id="0" name=""/>
        <dsp:cNvSpPr/>
      </dsp:nvSpPr>
      <dsp:spPr>
        <a:xfrm>
          <a:off x="-349214" y="57713"/>
          <a:ext cx="4499610" cy="449961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2A0F86-CC97-459E-AB11-B71F23E93604}">
      <dsp:nvSpPr>
        <dsp:cNvPr id="0" name=""/>
        <dsp:cNvSpPr/>
      </dsp:nvSpPr>
      <dsp:spPr>
        <a:xfrm>
          <a:off x="2249805" y="188966"/>
          <a:ext cx="5249544" cy="449961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1. Составление методической разработки</a:t>
          </a:r>
          <a:endParaRPr lang="ru-RU" sz="3100" kern="1200" dirty="0"/>
        </a:p>
      </dsp:txBody>
      <dsp:txXfrm>
        <a:off x="2249805" y="188966"/>
        <a:ext cx="5249544" cy="1349885"/>
      </dsp:txXfrm>
    </dsp:sp>
    <dsp:sp modelId="{4A8962E7-5EC8-4EA1-A28F-3FE4B3EAB42F}">
      <dsp:nvSpPr>
        <dsp:cNvPr id="0" name=""/>
        <dsp:cNvSpPr/>
      </dsp:nvSpPr>
      <dsp:spPr>
        <a:xfrm>
          <a:off x="635200" y="845209"/>
          <a:ext cx="2924743" cy="2924743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0BEADB-CB93-4901-B970-637B3A79CE78}">
      <dsp:nvSpPr>
        <dsp:cNvPr id="0" name=""/>
        <dsp:cNvSpPr/>
      </dsp:nvSpPr>
      <dsp:spPr>
        <a:xfrm>
          <a:off x="2249805" y="1500380"/>
          <a:ext cx="5249544" cy="2924743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2. Составление методических рекомендаций</a:t>
          </a:r>
          <a:endParaRPr lang="ru-RU" sz="3100" kern="1200" dirty="0"/>
        </a:p>
      </dsp:txBody>
      <dsp:txXfrm>
        <a:off x="2249805" y="1500380"/>
        <a:ext cx="5249544" cy="1349881"/>
      </dsp:txXfrm>
    </dsp:sp>
    <dsp:sp modelId="{47ED7200-CA29-4034-A27E-462CABFC6283}">
      <dsp:nvSpPr>
        <dsp:cNvPr id="0" name=""/>
        <dsp:cNvSpPr/>
      </dsp:nvSpPr>
      <dsp:spPr>
        <a:xfrm>
          <a:off x="1357101" y="2026497"/>
          <a:ext cx="1349881" cy="1349881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D96EED1-7EB5-425C-81BF-3A90869363AF}">
      <dsp:nvSpPr>
        <dsp:cNvPr id="0" name=""/>
        <dsp:cNvSpPr/>
      </dsp:nvSpPr>
      <dsp:spPr>
        <a:xfrm>
          <a:off x="2249805" y="2850262"/>
          <a:ext cx="5249544" cy="1349881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3. Составление методических пособий</a:t>
          </a:r>
          <a:endParaRPr lang="ru-RU" sz="3100" kern="1200" dirty="0"/>
        </a:p>
      </dsp:txBody>
      <dsp:txXfrm>
        <a:off x="2249805" y="2850262"/>
        <a:ext cx="5249544" cy="13498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37F0D-F6DF-4571-9A96-E57A81681ACB}">
      <dsp:nvSpPr>
        <dsp:cNvPr id="0" name=""/>
        <dsp:cNvSpPr/>
      </dsp:nvSpPr>
      <dsp:spPr>
        <a:xfrm>
          <a:off x="0" y="251759"/>
          <a:ext cx="7499350" cy="140740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baseline="0" dirty="0" smtClean="0">
              <a:solidFill>
                <a:srgbClr val="002060"/>
              </a:solidFill>
            </a:rPr>
            <a:t>Методическая разработка- это пособие, раскрывающее формы, средства, методы обучения, элементы современных педагогических технологий  или сами технологии обучения и воспитания применительно к конкретной теме урока, теме учебной программы, преподаванию курса в целом.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68704" y="320463"/>
        <a:ext cx="7361942" cy="1269992"/>
      </dsp:txXfrm>
    </dsp:sp>
    <dsp:sp modelId="{CEBDC6D5-A071-47D2-9D9A-0D66FB8F3F6E}">
      <dsp:nvSpPr>
        <dsp:cNvPr id="0" name=""/>
        <dsp:cNvSpPr/>
      </dsp:nvSpPr>
      <dsp:spPr>
        <a:xfrm>
          <a:off x="0" y="1696599"/>
          <a:ext cx="7499350" cy="1407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Методическая разработка может представлять собой разработку конкретного урока;  разработку серии уроков;     разработку темы программы:      разработку частной (авторской) методики преподавания предмета;      разработку общей методики преподавания предметов;        разработку новых форм, методов или средств обучения и воспитания;        методические разработки, связанные с изменением материально-технических условий преподавания предмета.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rgbClr val="002060"/>
            </a:solidFill>
          </a:endParaRPr>
        </a:p>
      </dsp:txBody>
      <dsp:txXfrm>
        <a:off x="68704" y="1765303"/>
        <a:ext cx="7361942" cy="1269992"/>
      </dsp:txXfrm>
    </dsp:sp>
    <dsp:sp modelId="{4D258AE0-A2E5-44B1-814B-80C461CF6404}">
      <dsp:nvSpPr>
        <dsp:cNvPr id="0" name=""/>
        <dsp:cNvSpPr/>
      </dsp:nvSpPr>
      <dsp:spPr>
        <a:xfrm>
          <a:off x="0" y="3136832"/>
          <a:ext cx="7499350" cy="1407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baseline="0" dirty="0" smtClean="0">
              <a:solidFill>
                <a:srgbClr val="002060"/>
              </a:solidFill>
            </a:rPr>
            <a:t>Методическая разработка может быть как индивидуальной, так и коллективной работой. Она направлена на профессионально-педагогическое совершенствование преподавателя или качества подготовки по учебным специальностям. Это </a:t>
          </a:r>
          <a:r>
            <a:rPr lang="ru-RU" sz="1300" kern="1200" dirty="0" smtClean="0">
              <a:solidFill>
                <a:srgbClr val="002060"/>
              </a:solidFill>
            </a:rPr>
            <a:t>комплексная форма, которая может включать также сценарии, планы выступлений, описание творческих заданий, схемы, рисунки и т.д.</a:t>
          </a:r>
          <a:br>
            <a:rPr lang="ru-RU" sz="1300" kern="1200" dirty="0" smtClean="0">
              <a:solidFill>
                <a:srgbClr val="002060"/>
              </a:solidFill>
            </a:rPr>
          </a:br>
          <a:endParaRPr lang="ru-RU" sz="1300" kern="1200" dirty="0">
            <a:solidFill>
              <a:srgbClr val="002060"/>
            </a:solidFill>
          </a:endParaRPr>
        </a:p>
      </dsp:txBody>
      <dsp:txXfrm>
        <a:off x="68704" y="3205536"/>
        <a:ext cx="7361942" cy="12699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C9654-F7B3-4528-9DE9-CBB84C29DC79}">
      <dsp:nvSpPr>
        <dsp:cNvPr id="0" name=""/>
        <dsp:cNvSpPr/>
      </dsp:nvSpPr>
      <dsp:spPr>
        <a:xfrm>
          <a:off x="0" y="125541"/>
          <a:ext cx="7499350" cy="715052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baseline="0" dirty="0" smtClean="0">
              <a:solidFill>
                <a:srgbClr val="002060"/>
              </a:solidFill>
            </a:rPr>
            <a:t>определение форм и методов изучения содержания темы;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4906" y="160447"/>
        <a:ext cx="7429538" cy="645240"/>
      </dsp:txXfrm>
    </dsp:sp>
    <dsp:sp modelId="{DDBCDBAD-76B5-499E-BA82-50044EF02A27}">
      <dsp:nvSpPr>
        <dsp:cNvPr id="0" name=""/>
        <dsp:cNvSpPr/>
      </dsp:nvSpPr>
      <dsp:spPr>
        <a:xfrm>
          <a:off x="0" y="892434"/>
          <a:ext cx="7499350" cy="715052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baseline="0" dirty="0" smtClean="0">
              <a:solidFill>
                <a:srgbClr val="002060"/>
              </a:solidFill>
            </a:rPr>
            <a:t>раскрытие опыта проведения занятий по изучению той или иной темы учебной программы;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4906" y="927340"/>
        <a:ext cx="7429538" cy="645240"/>
      </dsp:txXfrm>
    </dsp:sp>
    <dsp:sp modelId="{7726ED1F-3130-42E0-972B-5AB9F251E0A8}">
      <dsp:nvSpPr>
        <dsp:cNvPr id="0" name=""/>
        <dsp:cNvSpPr/>
      </dsp:nvSpPr>
      <dsp:spPr>
        <a:xfrm>
          <a:off x="0" y="1659327"/>
          <a:ext cx="7499350" cy="715052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baseline="0" dirty="0" smtClean="0">
              <a:solidFill>
                <a:srgbClr val="002060"/>
              </a:solidFill>
            </a:rPr>
            <a:t>описание видов деятельности педагога и учащихся;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4906" y="1694233"/>
        <a:ext cx="7429538" cy="645240"/>
      </dsp:txXfrm>
    </dsp:sp>
    <dsp:sp modelId="{EC05184B-62F1-40C3-877F-01556154A0AC}">
      <dsp:nvSpPr>
        <dsp:cNvPr id="0" name=""/>
        <dsp:cNvSpPr/>
      </dsp:nvSpPr>
      <dsp:spPr>
        <a:xfrm>
          <a:off x="0" y="2426220"/>
          <a:ext cx="7499350" cy="715052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baseline="0" dirty="0" smtClean="0">
              <a:solidFill>
                <a:srgbClr val="002060"/>
              </a:solidFill>
            </a:rPr>
            <a:t>описание методики использования современных технических и информационных средств обучения;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4906" y="2461126"/>
        <a:ext cx="7429538" cy="645240"/>
      </dsp:txXfrm>
    </dsp:sp>
    <dsp:sp modelId="{2C9A7082-DDC5-4B20-98D9-EEA519F39D6E}">
      <dsp:nvSpPr>
        <dsp:cNvPr id="0" name=""/>
        <dsp:cNvSpPr/>
      </dsp:nvSpPr>
      <dsp:spPr>
        <a:xfrm>
          <a:off x="0" y="3193112"/>
          <a:ext cx="7499350" cy="715052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baseline="0" dirty="0" smtClean="0">
              <a:solidFill>
                <a:srgbClr val="002060"/>
              </a:solidFill>
            </a:rPr>
            <a:t>осуществление связи теории с практикой на занятиях;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4906" y="3228018"/>
        <a:ext cx="7429538" cy="645240"/>
      </dsp:txXfrm>
    </dsp:sp>
    <dsp:sp modelId="{79268006-B718-4D86-AC23-8F4F273C5801}">
      <dsp:nvSpPr>
        <dsp:cNvPr id="0" name=""/>
        <dsp:cNvSpPr/>
      </dsp:nvSpPr>
      <dsp:spPr>
        <a:xfrm>
          <a:off x="0" y="3960005"/>
          <a:ext cx="7499350" cy="715052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baseline="0" dirty="0" smtClean="0">
              <a:solidFill>
                <a:srgbClr val="002060"/>
              </a:solidFill>
            </a:rPr>
            <a:t>использование современных педагогических технологий или их элементов на занятиях и т.д.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4906" y="3994911"/>
        <a:ext cx="7429538" cy="645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AEE47-EB32-4993-9E11-F715CFC448C6}">
      <dsp:nvSpPr>
        <dsp:cNvPr id="0" name=""/>
        <dsp:cNvSpPr/>
      </dsp:nvSpPr>
      <dsp:spPr>
        <a:xfrm>
          <a:off x="0" y="280799"/>
          <a:ext cx="7498080" cy="37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D97FFC-A6B0-49CE-B17D-58D4E580C197}">
      <dsp:nvSpPr>
        <dsp:cNvPr id="0" name=""/>
        <dsp:cNvSpPr/>
      </dsp:nvSpPr>
      <dsp:spPr>
        <a:xfrm>
          <a:off x="374904" y="59399"/>
          <a:ext cx="524865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Аннотация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396520" y="81015"/>
        <a:ext cx="5205424" cy="399568"/>
      </dsp:txXfrm>
    </dsp:sp>
    <dsp:sp modelId="{C793083E-E1A2-45CC-9DD4-830EECCFF872}">
      <dsp:nvSpPr>
        <dsp:cNvPr id="0" name=""/>
        <dsp:cNvSpPr/>
      </dsp:nvSpPr>
      <dsp:spPr>
        <a:xfrm>
          <a:off x="0" y="961199"/>
          <a:ext cx="7498080" cy="37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1AFCA7-09A0-4A26-96AA-0E8D639438F2}">
      <dsp:nvSpPr>
        <dsp:cNvPr id="0" name=""/>
        <dsp:cNvSpPr/>
      </dsp:nvSpPr>
      <dsp:spPr>
        <a:xfrm>
          <a:off x="374904" y="739799"/>
          <a:ext cx="524865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Содержание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396520" y="761415"/>
        <a:ext cx="5205424" cy="399568"/>
      </dsp:txXfrm>
    </dsp:sp>
    <dsp:sp modelId="{AE578FFA-9A40-4D92-B54E-F09266143F3B}">
      <dsp:nvSpPr>
        <dsp:cNvPr id="0" name=""/>
        <dsp:cNvSpPr/>
      </dsp:nvSpPr>
      <dsp:spPr>
        <a:xfrm>
          <a:off x="0" y="1641600"/>
          <a:ext cx="7498080" cy="37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B427DA-76CF-48DD-B975-E35FBA736962}">
      <dsp:nvSpPr>
        <dsp:cNvPr id="0" name=""/>
        <dsp:cNvSpPr/>
      </dsp:nvSpPr>
      <dsp:spPr>
        <a:xfrm>
          <a:off x="374904" y="1420199"/>
          <a:ext cx="524865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Введение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396520" y="1441815"/>
        <a:ext cx="5205424" cy="399568"/>
      </dsp:txXfrm>
    </dsp:sp>
    <dsp:sp modelId="{CE09F894-9358-42EE-8DAD-487A8B82A8D5}">
      <dsp:nvSpPr>
        <dsp:cNvPr id="0" name=""/>
        <dsp:cNvSpPr/>
      </dsp:nvSpPr>
      <dsp:spPr>
        <a:xfrm>
          <a:off x="0" y="2322000"/>
          <a:ext cx="7498080" cy="37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B67BDD-ECC6-413B-A0ED-93A934EC47A1}">
      <dsp:nvSpPr>
        <dsp:cNvPr id="0" name=""/>
        <dsp:cNvSpPr/>
      </dsp:nvSpPr>
      <dsp:spPr>
        <a:xfrm>
          <a:off x="374904" y="2100600"/>
          <a:ext cx="524865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Основная часть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396520" y="2122216"/>
        <a:ext cx="5205424" cy="399568"/>
      </dsp:txXfrm>
    </dsp:sp>
    <dsp:sp modelId="{E946B0DB-8A4F-4872-8F22-475F77CF9C48}">
      <dsp:nvSpPr>
        <dsp:cNvPr id="0" name=""/>
        <dsp:cNvSpPr/>
      </dsp:nvSpPr>
      <dsp:spPr>
        <a:xfrm>
          <a:off x="0" y="3002400"/>
          <a:ext cx="7498080" cy="37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2F6510-D92B-4973-AB2B-51214EAF542A}">
      <dsp:nvSpPr>
        <dsp:cNvPr id="0" name=""/>
        <dsp:cNvSpPr/>
      </dsp:nvSpPr>
      <dsp:spPr>
        <a:xfrm>
          <a:off x="374904" y="2781000"/>
          <a:ext cx="524865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Заключение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396520" y="2802616"/>
        <a:ext cx="5205424" cy="399568"/>
      </dsp:txXfrm>
    </dsp:sp>
    <dsp:sp modelId="{2BDFD714-DE90-4AFC-BDBC-96CB983E2696}">
      <dsp:nvSpPr>
        <dsp:cNvPr id="0" name=""/>
        <dsp:cNvSpPr/>
      </dsp:nvSpPr>
      <dsp:spPr>
        <a:xfrm>
          <a:off x="0" y="3682800"/>
          <a:ext cx="7498080" cy="37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D33C7F-4CDA-4355-92E8-305125614B86}">
      <dsp:nvSpPr>
        <dsp:cNvPr id="0" name=""/>
        <dsp:cNvSpPr/>
      </dsp:nvSpPr>
      <dsp:spPr>
        <a:xfrm>
          <a:off x="374904" y="3461400"/>
          <a:ext cx="524865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Список использованных источников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396520" y="3483016"/>
        <a:ext cx="5205424" cy="399568"/>
      </dsp:txXfrm>
    </dsp:sp>
    <dsp:sp modelId="{0EB1A573-EAD8-483E-964A-DC211C8DFCCF}">
      <dsp:nvSpPr>
        <dsp:cNvPr id="0" name=""/>
        <dsp:cNvSpPr/>
      </dsp:nvSpPr>
      <dsp:spPr>
        <a:xfrm>
          <a:off x="0" y="4363199"/>
          <a:ext cx="7498080" cy="37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F2821F-A7DB-4B7C-93DF-403946DE343B}">
      <dsp:nvSpPr>
        <dsp:cNvPr id="0" name=""/>
        <dsp:cNvSpPr/>
      </dsp:nvSpPr>
      <dsp:spPr>
        <a:xfrm>
          <a:off x="400086" y="4141441"/>
          <a:ext cx="524865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Приложения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421702" y="4163057"/>
        <a:ext cx="5205424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FAF58-3186-4F35-B9DD-F3F1AD536EDC}">
      <dsp:nvSpPr>
        <dsp:cNvPr id="0" name=""/>
        <dsp:cNvSpPr/>
      </dsp:nvSpPr>
      <dsp:spPr>
        <a:xfrm rot="5400000">
          <a:off x="-196196" y="199472"/>
          <a:ext cx="1307975" cy="915583"/>
        </a:xfrm>
        <a:prstGeom prst="chevron">
          <a:avLst/>
        </a:prstGeom>
        <a:solidFill>
          <a:schemeClr val="bg2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461068"/>
        <a:ext cx="915583" cy="392392"/>
      </dsp:txXfrm>
    </dsp:sp>
    <dsp:sp modelId="{1E4486D5-B18A-49AE-BFC8-E741105C111C}">
      <dsp:nvSpPr>
        <dsp:cNvPr id="0" name=""/>
        <dsp:cNvSpPr/>
      </dsp:nvSpPr>
      <dsp:spPr>
        <a:xfrm rot="5400000">
          <a:off x="3781739" y="-2862880"/>
          <a:ext cx="850184" cy="65824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Методические рекомендации</a:t>
          </a:r>
          <a:r>
            <a:rPr lang="ru-RU" sz="1300" kern="1200" dirty="0" smtClean="0"/>
            <a:t> – это один из видов методической продукции (наряду с методической разработкой, методическим пособием, дидактическим материалом).</a:t>
          </a:r>
          <a:endParaRPr lang="ru-RU" sz="1300" kern="1200" dirty="0"/>
        </a:p>
      </dsp:txBody>
      <dsp:txXfrm rot="-5400000">
        <a:off x="915584" y="44778"/>
        <a:ext cx="6540993" cy="767178"/>
      </dsp:txXfrm>
    </dsp:sp>
    <dsp:sp modelId="{D34FBC73-73A6-449A-8E80-394B726F5862}">
      <dsp:nvSpPr>
        <dsp:cNvPr id="0" name=""/>
        <dsp:cNvSpPr/>
      </dsp:nvSpPr>
      <dsp:spPr>
        <a:xfrm rot="5400000">
          <a:off x="-196196" y="1361496"/>
          <a:ext cx="1307975" cy="915583"/>
        </a:xfrm>
        <a:prstGeom prst="chevron">
          <a:avLst/>
        </a:prstGeom>
        <a:solidFill>
          <a:schemeClr val="bg2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1623092"/>
        <a:ext cx="915583" cy="392392"/>
      </dsp:txXfrm>
    </dsp:sp>
    <dsp:sp modelId="{972854A1-F53B-492A-AAED-AB16FDA6181D}">
      <dsp:nvSpPr>
        <dsp:cNvPr id="0" name=""/>
        <dsp:cNvSpPr/>
      </dsp:nvSpPr>
      <dsp:spPr>
        <a:xfrm rot="5400000">
          <a:off x="3781739" y="-1700856"/>
          <a:ext cx="850184" cy="65824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Методические рекомендации представляют собой особым образом структурированную информацию, определяющую порядок, логику и акценты изучения какой-либо темы, проведения занятия, мероприятия.</a:t>
          </a:r>
          <a:endParaRPr lang="ru-RU" sz="1300" kern="1200" dirty="0"/>
        </a:p>
      </dsp:txBody>
      <dsp:txXfrm rot="-5400000">
        <a:off x="915584" y="1206802"/>
        <a:ext cx="6540993" cy="767178"/>
      </dsp:txXfrm>
    </dsp:sp>
    <dsp:sp modelId="{14672BD2-6435-4A69-B0C4-9F5F19AEE514}">
      <dsp:nvSpPr>
        <dsp:cNvPr id="0" name=""/>
        <dsp:cNvSpPr/>
      </dsp:nvSpPr>
      <dsp:spPr>
        <a:xfrm rot="5400000">
          <a:off x="-196196" y="2523520"/>
          <a:ext cx="1307975" cy="915583"/>
        </a:xfrm>
        <a:prstGeom prst="chevron">
          <a:avLst/>
        </a:prstGeom>
        <a:solidFill>
          <a:schemeClr val="bg2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2785116"/>
        <a:ext cx="915583" cy="392392"/>
      </dsp:txXfrm>
    </dsp:sp>
    <dsp:sp modelId="{86182336-E04B-4460-BB30-1E97C87FDB2A}">
      <dsp:nvSpPr>
        <dsp:cNvPr id="0" name=""/>
        <dsp:cNvSpPr/>
      </dsp:nvSpPr>
      <dsp:spPr>
        <a:xfrm rot="5400000">
          <a:off x="3781739" y="-538832"/>
          <a:ext cx="850184" cy="65824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Методические рекомендации содержат в себе раскрытие одной или нескольких частных методик, выработанных на основе положительного опыта. Их задача – рекомендовать наиболее эффективные, рациональные варианты, образцы действий применительно к определенному виду деятельности (в том числе к мероприятию).</a:t>
          </a:r>
          <a:endParaRPr lang="ru-RU" sz="1300" kern="1200" dirty="0"/>
        </a:p>
      </dsp:txBody>
      <dsp:txXfrm rot="-5400000">
        <a:off x="915584" y="2368826"/>
        <a:ext cx="6540993" cy="767178"/>
      </dsp:txXfrm>
    </dsp:sp>
    <dsp:sp modelId="{5389DE74-B6A9-4CF0-8953-F633E78C9D33}">
      <dsp:nvSpPr>
        <dsp:cNvPr id="0" name=""/>
        <dsp:cNvSpPr/>
      </dsp:nvSpPr>
      <dsp:spPr>
        <a:xfrm rot="5400000">
          <a:off x="-156148" y="3688820"/>
          <a:ext cx="1307975" cy="915583"/>
        </a:xfrm>
        <a:prstGeom prst="chevron">
          <a:avLst/>
        </a:prstGeom>
        <a:solidFill>
          <a:schemeClr val="bg2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40049" y="3950416"/>
        <a:ext cx="915583" cy="392392"/>
      </dsp:txXfrm>
    </dsp:sp>
    <dsp:sp modelId="{4A74062E-F771-4DEF-93B4-89BF4B7D7BB4}">
      <dsp:nvSpPr>
        <dsp:cNvPr id="0" name=""/>
        <dsp:cNvSpPr/>
      </dsp:nvSpPr>
      <dsp:spPr>
        <a:xfrm rot="5400000">
          <a:off x="3781739" y="623191"/>
          <a:ext cx="850184" cy="65824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Методические рекомендации должны иметь точный адрес (указание на то, кому они адресованы: педагогам, родителям, методистам, педагогам-организаторам, классным руководителям и т.д.). Соответственно этому регламентируется терминология, стиль, объем методических рекомендаций.</a:t>
          </a:r>
          <a:endParaRPr lang="ru-RU" sz="1300" kern="1200" dirty="0"/>
        </a:p>
      </dsp:txBody>
      <dsp:txXfrm rot="-5400000">
        <a:off x="915584" y="3530850"/>
        <a:ext cx="6540993" cy="7671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2828E-FE0C-4EAF-81CE-54612E9A136B}">
      <dsp:nvSpPr>
        <dsp:cNvPr id="0" name=""/>
        <dsp:cNvSpPr/>
      </dsp:nvSpPr>
      <dsp:spPr>
        <a:xfrm>
          <a:off x="0" y="200644"/>
          <a:ext cx="7498080" cy="575639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1. титульный лист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28100" y="228744"/>
        <a:ext cx="7441880" cy="519439"/>
      </dsp:txXfrm>
    </dsp:sp>
    <dsp:sp modelId="{7938A8AA-5343-4FB2-844C-060930AA5902}">
      <dsp:nvSpPr>
        <dsp:cNvPr id="0" name=""/>
        <dsp:cNvSpPr/>
      </dsp:nvSpPr>
      <dsp:spPr>
        <a:xfrm>
          <a:off x="0" y="822960"/>
          <a:ext cx="7498080" cy="575639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2. аннотация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28100" y="851060"/>
        <a:ext cx="7441880" cy="519439"/>
      </dsp:txXfrm>
    </dsp:sp>
    <dsp:sp modelId="{BA046077-B619-46F6-8F63-4566C63C9677}">
      <dsp:nvSpPr>
        <dsp:cNvPr id="0" name=""/>
        <dsp:cNvSpPr/>
      </dsp:nvSpPr>
      <dsp:spPr>
        <a:xfrm>
          <a:off x="0" y="1467720"/>
          <a:ext cx="7498080" cy="575639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3. сведения об авторе (авторах)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28100" y="1495820"/>
        <a:ext cx="7441880" cy="519439"/>
      </dsp:txXfrm>
    </dsp:sp>
    <dsp:sp modelId="{99900548-993F-425C-B583-EE2156BEAB43}">
      <dsp:nvSpPr>
        <dsp:cNvPr id="0" name=""/>
        <dsp:cNvSpPr/>
      </dsp:nvSpPr>
      <dsp:spPr>
        <a:xfrm>
          <a:off x="0" y="2112480"/>
          <a:ext cx="7498080" cy="575639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4. пояснительная записка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28100" y="2140580"/>
        <a:ext cx="7441880" cy="519439"/>
      </dsp:txXfrm>
    </dsp:sp>
    <dsp:sp modelId="{399E9D5B-792B-4D3B-8C17-7860EB593F4B}">
      <dsp:nvSpPr>
        <dsp:cNvPr id="0" name=""/>
        <dsp:cNvSpPr/>
      </dsp:nvSpPr>
      <dsp:spPr>
        <a:xfrm>
          <a:off x="0" y="2757240"/>
          <a:ext cx="7498080" cy="575639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5. содержание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28100" y="2785340"/>
        <a:ext cx="7441880" cy="519439"/>
      </dsp:txXfrm>
    </dsp:sp>
    <dsp:sp modelId="{63E3E718-3C57-4908-980D-5C0E768B4CB5}">
      <dsp:nvSpPr>
        <dsp:cNvPr id="0" name=""/>
        <dsp:cNvSpPr/>
      </dsp:nvSpPr>
      <dsp:spPr>
        <a:xfrm>
          <a:off x="0" y="3402000"/>
          <a:ext cx="7498080" cy="575639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6. список рекомендуемой литературы по данной теме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28100" y="3430100"/>
        <a:ext cx="7441880" cy="519439"/>
      </dsp:txXfrm>
    </dsp:sp>
    <dsp:sp modelId="{D3CA7033-1636-4C1D-A2BF-EAEFB50C1748}">
      <dsp:nvSpPr>
        <dsp:cNvPr id="0" name=""/>
        <dsp:cNvSpPr/>
      </dsp:nvSpPr>
      <dsp:spPr>
        <a:xfrm>
          <a:off x="0" y="4046760"/>
          <a:ext cx="7498080" cy="575639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7. приложения (при необходимости)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28100" y="4074860"/>
        <a:ext cx="7441880" cy="5194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2CBA8-A41A-4CD0-BDE3-84CD783210BC}">
      <dsp:nvSpPr>
        <dsp:cNvPr id="0" name=""/>
        <dsp:cNvSpPr/>
      </dsp:nvSpPr>
      <dsp:spPr>
        <a:xfrm>
          <a:off x="0" y="4124343"/>
          <a:ext cx="7498080" cy="676256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r>
            <a:rPr lang="ru-RU" sz="1400" kern="1200" dirty="0" smtClean="0">
              <a:solidFill>
                <a:srgbClr val="002060"/>
              </a:solidFill>
            </a:rPr>
            <a:t>внизу второго листа помещаются сведения об авторе (авторах): Ф.И.О., должность, место работы, квалификационная категория или научная степень, контактный телефон.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0" y="4124343"/>
        <a:ext cx="7498080" cy="676256"/>
      </dsp:txXfrm>
    </dsp:sp>
    <dsp:sp modelId="{219F5F57-8F48-482A-BF56-FBBBDD49E0E6}">
      <dsp:nvSpPr>
        <dsp:cNvPr id="0" name=""/>
        <dsp:cNvSpPr/>
      </dsp:nvSpPr>
      <dsp:spPr>
        <a:xfrm rot="10800000">
          <a:off x="0" y="3092110"/>
          <a:ext cx="7498080" cy="1040082"/>
        </a:xfrm>
        <a:prstGeom prst="upArrowCallou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r>
            <a:rPr lang="ru-RU" sz="1400" kern="1200" dirty="0" smtClean="0">
              <a:solidFill>
                <a:srgbClr val="002060"/>
              </a:solidFill>
            </a:rPr>
            <a:t>о возможных сферах приложения предлагаемого вида методической продукции (в каких областях гуманитарного знания могут быть использованы настоящие рекомендации).</a:t>
          </a:r>
          <a:endParaRPr lang="ru-RU" sz="1400" kern="1200" dirty="0">
            <a:solidFill>
              <a:srgbClr val="002060"/>
            </a:solidFill>
          </a:endParaRPr>
        </a:p>
      </dsp:txBody>
      <dsp:txXfrm rot="10800000">
        <a:off x="0" y="3092110"/>
        <a:ext cx="7498080" cy="675814"/>
      </dsp:txXfrm>
    </dsp:sp>
    <dsp:sp modelId="{2E71B58B-795A-4199-9410-048588975245}">
      <dsp:nvSpPr>
        <dsp:cNvPr id="0" name=""/>
        <dsp:cNvSpPr/>
      </dsp:nvSpPr>
      <dsp:spPr>
        <a:xfrm rot="10800000">
          <a:off x="0" y="2062171"/>
          <a:ext cx="7498080" cy="1040082"/>
        </a:xfrm>
        <a:prstGeom prst="upArrowCallou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r>
            <a:rPr lang="ru-RU" sz="1400" kern="1200" dirty="0" smtClean="0">
              <a:solidFill>
                <a:srgbClr val="002060"/>
              </a:solidFill>
            </a:rPr>
            <a:t>об источнике практического опыта, положенного в основу рекомендаций (указать, на базе какого опыта разработаны данные </a:t>
          </a:r>
          <a:r>
            <a:rPr lang="ru-RU" sz="1400" kern="1200" dirty="0" err="1" smtClean="0">
              <a:solidFill>
                <a:srgbClr val="002060"/>
              </a:solidFill>
            </a:rPr>
            <a:t>методрекомендации</a:t>
          </a:r>
          <a:r>
            <a:rPr lang="ru-RU" sz="1400" kern="1200" dirty="0" smtClean="0">
              <a:solidFill>
                <a:srgbClr val="002060"/>
              </a:solidFill>
            </a:rPr>
            <a:t>);</a:t>
          </a:r>
          <a:endParaRPr lang="ru-RU" sz="1400" kern="1200" dirty="0">
            <a:solidFill>
              <a:srgbClr val="002060"/>
            </a:solidFill>
          </a:endParaRPr>
        </a:p>
      </dsp:txBody>
      <dsp:txXfrm rot="10800000">
        <a:off x="0" y="2062171"/>
        <a:ext cx="7498080" cy="675814"/>
      </dsp:txXfrm>
    </dsp:sp>
    <dsp:sp modelId="{855E2073-C7B8-474A-A9BC-837C1544DFFE}">
      <dsp:nvSpPr>
        <dsp:cNvPr id="0" name=""/>
        <dsp:cNvSpPr/>
      </dsp:nvSpPr>
      <dsp:spPr>
        <a:xfrm rot="10800000">
          <a:off x="0" y="1032233"/>
          <a:ext cx="7498080" cy="1040082"/>
        </a:xfrm>
        <a:prstGeom prst="upArrowCallou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400" kern="1200" dirty="0" smtClean="0">
              <a:solidFill>
                <a:srgbClr val="002060"/>
              </a:solidFill>
            </a:rPr>
            <a:t>о предназначении данных методических рекомендаций (какую помощь и кому призвана оказать настоящая работа – например, школьным учителям, зам. директоров школ по воспитательной работе, педагогам дополнительного образования);</a:t>
          </a:r>
          <a:endParaRPr lang="ru-RU" sz="1400" kern="1200" dirty="0">
            <a:solidFill>
              <a:srgbClr val="002060"/>
            </a:solidFill>
          </a:endParaRPr>
        </a:p>
      </dsp:txBody>
      <dsp:txXfrm rot="10800000">
        <a:off x="0" y="1032233"/>
        <a:ext cx="7498080" cy="675814"/>
      </dsp:txXfrm>
    </dsp:sp>
    <dsp:sp modelId="{1AADDEA3-7969-494E-8E6E-6515D2D34310}">
      <dsp:nvSpPr>
        <dsp:cNvPr id="0" name=""/>
        <dsp:cNvSpPr/>
      </dsp:nvSpPr>
      <dsp:spPr>
        <a:xfrm rot="10800000">
          <a:off x="0" y="108996"/>
          <a:ext cx="7498080" cy="1040082"/>
        </a:xfrm>
        <a:prstGeom prst="upArrowCallou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сути рассматриваемых вопросов;</a:t>
          </a:r>
          <a:endParaRPr lang="ru-RU" sz="2000" kern="1200" dirty="0">
            <a:solidFill>
              <a:srgbClr val="002060"/>
            </a:solidFill>
          </a:endParaRPr>
        </a:p>
      </dsp:txBody>
      <dsp:txXfrm rot="10800000">
        <a:off x="0" y="108996"/>
        <a:ext cx="7498080" cy="6758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B5682-4F09-4170-8FB6-77D83DF11FC1}">
      <dsp:nvSpPr>
        <dsp:cNvPr id="0" name=""/>
        <dsp:cNvSpPr/>
      </dsp:nvSpPr>
      <dsp:spPr>
        <a:xfrm rot="5400000">
          <a:off x="-147172" y="224205"/>
          <a:ext cx="1248154" cy="873708"/>
        </a:xfrm>
        <a:prstGeom prst="chevron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-5400000">
        <a:off x="40051" y="473836"/>
        <a:ext cx="873708" cy="374446"/>
      </dsp:txXfrm>
    </dsp:sp>
    <dsp:sp modelId="{A4AFFF26-A7C9-4557-8602-082B25AE2BED}">
      <dsp:nvSpPr>
        <dsp:cNvPr id="0" name=""/>
        <dsp:cNvSpPr/>
      </dsp:nvSpPr>
      <dsp:spPr>
        <a:xfrm rot="5400000">
          <a:off x="3576266" y="-2661202"/>
          <a:ext cx="1219255" cy="65634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обоснование актуальности разработки данных методических рекомендаций (здесь целесообразно дать краткий анализ положения дел по изучаемому вопросу: уточнить, в каких образовательных областях в настоящее время используются мероприятия (действия, методики и др.), сходные с предлагаемыми, в чем их достоинства и недостатки; охарактеризовать значимость предлагаемой работы с точки зрения реализации соответствующей федеральной или региональной программы; разъяснить, какую помощь и кому могут оказать настоящие методические рекомендации);</a:t>
          </a:r>
          <a:endParaRPr lang="ru-RU" sz="1100" kern="1200" dirty="0"/>
        </a:p>
      </dsp:txBody>
      <dsp:txXfrm rot="-5400000">
        <a:off x="904148" y="70435"/>
        <a:ext cx="6503974" cy="1100217"/>
      </dsp:txXfrm>
    </dsp:sp>
    <dsp:sp modelId="{A43F63DA-2E51-446D-A5C9-DA4AC9DED8A5}">
      <dsp:nvSpPr>
        <dsp:cNvPr id="0" name=""/>
        <dsp:cNvSpPr/>
      </dsp:nvSpPr>
      <dsp:spPr>
        <a:xfrm rot="5400000">
          <a:off x="-187223" y="1510995"/>
          <a:ext cx="1248154" cy="873708"/>
        </a:xfrm>
        <a:prstGeom prst="chevron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-5400000">
        <a:off x="0" y="1760626"/>
        <a:ext cx="873708" cy="374446"/>
      </dsp:txXfrm>
    </dsp:sp>
    <dsp:sp modelId="{9C65059D-7609-45FF-9D04-64D4AF43121D}">
      <dsp:nvSpPr>
        <dsp:cNvPr id="0" name=""/>
        <dsp:cNvSpPr/>
      </dsp:nvSpPr>
      <dsp:spPr>
        <a:xfrm rot="5400000">
          <a:off x="3780243" y="-1582763"/>
          <a:ext cx="811300" cy="66243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определение цели предлагаемых методических рекомендаций (например: оказать методическую помощь педагогам-практикам, организаторам воспитательной работы со студентами по вопросам … ; составить алгоритм подготовки и проведения … мероприятия и т.п.);</a:t>
          </a:r>
          <a:endParaRPr lang="ru-RU" sz="1200" kern="1200" dirty="0"/>
        </a:p>
      </dsp:txBody>
      <dsp:txXfrm rot="-5400000">
        <a:off x="873708" y="1363376"/>
        <a:ext cx="6584767" cy="732092"/>
      </dsp:txXfrm>
    </dsp:sp>
    <dsp:sp modelId="{138E097A-0FCF-4111-9C4A-223FE9B8DC83}">
      <dsp:nvSpPr>
        <dsp:cNvPr id="0" name=""/>
        <dsp:cNvSpPr/>
      </dsp:nvSpPr>
      <dsp:spPr>
        <a:xfrm rot="5400000">
          <a:off x="-187223" y="2619873"/>
          <a:ext cx="1248154" cy="873708"/>
        </a:xfrm>
        <a:prstGeom prst="chevron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-5400000">
        <a:off x="0" y="2869504"/>
        <a:ext cx="873708" cy="374446"/>
      </dsp:txXfrm>
    </dsp:sp>
    <dsp:sp modelId="{CA020225-C091-4056-A216-7FC64DE9172A}">
      <dsp:nvSpPr>
        <dsp:cNvPr id="0" name=""/>
        <dsp:cNvSpPr/>
      </dsp:nvSpPr>
      <dsp:spPr>
        <a:xfrm rot="5400000">
          <a:off x="3780243" y="-473885"/>
          <a:ext cx="811300" cy="66243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краткое описание ожидаемого результата от использования данных методических рекомендаций в системе СПО (например: овладение опытом организации предлагаемой методикой может стать основой для проведения подобных мероприятий по разным предметам; может способствовать повышению мотивации студентов и т.п.);</a:t>
          </a:r>
          <a:endParaRPr lang="ru-RU" sz="1200" kern="1200" dirty="0"/>
        </a:p>
      </dsp:txBody>
      <dsp:txXfrm rot="-5400000">
        <a:off x="873708" y="2472254"/>
        <a:ext cx="6584767" cy="732092"/>
      </dsp:txXfrm>
    </dsp:sp>
    <dsp:sp modelId="{26929BCF-9799-41FA-B943-51854A4BCCD0}">
      <dsp:nvSpPr>
        <dsp:cNvPr id="0" name=""/>
        <dsp:cNvSpPr/>
      </dsp:nvSpPr>
      <dsp:spPr>
        <a:xfrm rot="5400000">
          <a:off x="-187223" y="3728751"/>
          <a:ext cx="1248154" cy="873708"/>
        </a:xfrm>
        <a:prstGeom prst="chevron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-5400000">
        <a:off x="0" y="3978382"/>
        <a:ext cx="873708" cy="374446"/>
      </dsp:txXfrm>
    </dsp:sp>
    <dsp:sp modelId="{F1A3540D-AC3F-4F35-9EA4-4717D2312823}">
      <dsp:nvSpPr>
        <dsp:cNvPr id="0" name=""/>
        <dsp:cNvSpPr/>
      </dsp:nvSpPr>
      <dsp:spPr>
        <a:xfrm rot="5400000">
          <a:off x="3780243" y="634992"/>
          <a:ext cx="811300" cy="66243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обоснование особенностей и новизны предлагаемой работы в сравнении с другими подобными разработками, существующими в данной образовательной области.</a:t>
          </a:r>
          <a:endParaRPr lang="ru-RU" sz="1200" kern="1200" dirty="0"/>
        </a:p>
      </dsp:txBody>
      <dsp:txXfrm rot="-5400000">
        <a:off x="873708" y="3581131"/>
        <a:ext cx="6584767" cy="7320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573B2-A0B2-4F90-81EE-D3102C3519C1}">
      <dsp:nvSpPr>
        <dsp:cNvPr id="0" name=""/>
        <dsp:cNvSpPr/>
      </dsp:nvSpPr>
      <dsp:spPr>
        <a:xfrm>
          <a:off x="0" y="8369"/>
          <a:ext cx="7498080" cy="43173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Титульный лист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1075" y="29444"/>
        <a:ext cx="7455930" cy="389580"/>
      </dsp:txXfrm>
    </dsp:sp>
    <dsp:sp modelId="{180EABED-B379-4F31-8A25-DEF5F70B4E41}">
      <dsp:nvSpPr>
        <dsp:cNvPr id="0" name=""/>
        <dsp:cNvSpPr/>
      </dsp:nvSpPr>
      <dsp:spPr>
        <a:xfrm>
          <a:off x="0" y="491939"/>
          <a:ext cx="7498080" cy="43173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Рецензия (внешняя, внутренняя)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1075" y="513014"/>
        <a:ext cx="7455930" cy="389580"/>
      </dsp:txXfrm>
    </dsp:sp>
    <dsp:sp modelId="{71C0E0F4-3FFA-4B0F-AFA7-DB667CEB2837}">
      <dsp:nvSpPr>
        <dsp:cNvPr id="0" name=""/>
        <dsp:cNvSpPr/>
      </dsp:nvSpPr>
      <dsp:spPr>
        <a:xfrm>
          <a:off x="0" y="975509"/>
          <a:ext cx="7498080" cy="43173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rgbClr val="002060"/>
              </a:solidFill>
            </a:rPr>
            <a:t>Содержание</a:t>
          </a:r>
          <a:r>
            <a:rPr lang="en-US" sz="1800" kern="1200" dirty="0" smtClean="0">
              <a:solidFill>
                <a:srgbClr val="002060"/>
              </a:solidFill>
            </a:rPr>
            <a:t>.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1075" y="996584"/>
        <a:ext cx="7455930" cy="389580"/>
      </dsp:txXfrm>
    </dsp:sp>
    <dsp:sp modelId="{7EA04D76-B164-4A25-AD59-344B771BD244}">
      <dsp:nvSpPr>
        <dsp:cNvPr id="0" name=""/>
        <dsp:cNvSpPr/>
      </dsp:nvSpPr>
      <dsp:spPr>
        <a:xfrm>
          <a:off x="0" y="1459079"/>
          <a:ext cx="7498080" cy="43173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rgbClr val="002060"/>
              </a:solidFill>
            </a:rPr>
            <a:t>Введение</a:t>
          </a:r>
          <a:r>
            <a:rPr lang="ru-RU" sz="1800" kern="1200" dirty="0" smtClean="0">
              <a:solidFill>
                <a:srgbClr val="002060"/>
              </a:solidFill>
            </a:rPr>
            <a:t> (пояснительная записка)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1075" y="1480154"/>
        <a:ext cx="7455930" cy="389580"/>
      </dsp:txXfrm>
    </dsp:sp>
    <dsp:sp modelId="{94AF4D50-B10F-4A9C-930D-264600527845}">
      <dsp:nvSpPr>
        <dsp:cNvPr id="0" name=""/>
        <dsp:cNvSpPr/>
      </dsp:nvSpPr>
      <dsp:spPr>
        <a:xfrm>
          <a:off x="0" y="1942649"/>
          <a:ext cx="7498080" cy="43173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Технологическая карта (если пособие по занятию для преподавателя)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1075" y="1963724"/>
        <a:ext cx="7455930" cy="389580"/>
      </dsp:txXfrm>
    </dsp:sp>
    <dsp:sp modelId="{B62204C9-DEF2-4EB2-9F6B-5EE5CE811AB5}">
      <dsp:nvSpPr>
        <dsp:cNvPr id="0" name=""/>
        <dsp:cNvSpPr/>
      </dsp:nvSpPr>
      <dsp:spPr>
        <a:xfrm>
          <a:off x="0" y="2443654"/>
          <a:ext cx="7498080" cy="43173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rgbClr val="002060"/>
              </a:solidFill>
            </a:rPr>
            <a:t>Основная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часть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1075" y="2464729"/>
        <a:ext cx="7455930" cy="389580"/>
      </dsp:txXfrm>
    </dsp:sp>
    <dsp:sp modelId="{C60FBE6C-727E-4DC6-AD87-A6D2F241D937}">
      <dsp:nvSpPr>
        <dsp:cNvPr id="0" name=""/>
        <dsp:cNvSpPr/>
      </dsp:nvSpPr>
      <dsp:spPr>
        <a:xfrm>
          <a:off x="0" y="2909789"/>
          <a:ext cx="7498080" cy="43173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Заключение (тесты, эталоны к тестам)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1075" y="2930864"/>
        <a:ext cx="7455930" cy="389580"/>
      </dsp:txXfrm>
    </dsp:sp>
    <dsp:sp modelId="{EF043D45-0A18-499C-B6BE-EE7A0A3A9C3E}">
      <dsp:nvSpPr>
        <dsp:cNvPr id="0" name=""/>
        <dsp:cNvSpPr/>
      </dsp:nvSpPr>
      <dsp:spPr>
        <a:xfrm>
          <a:off x="0" y="3421359"/>
          <a:ext cx="7498080" cy="43173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Глоссарий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1075" y="3442434"/>
        <a:ext cx="7455930" cy="389580"/>
      </dsp:txXfrm>
    </dsp:sp>
    <dsp:sp modelId="{27C96D68-0B9B-4931-BCFC-26C89B8AEE5C}">
      <dsp:nvSpPr>
        <dsp:cNvPr id="0" name=""/>
        <dsp:cNvSpPr/>
      </dsp:nvSpPr>
      <dsp:spPr>
        <a:xfrm>
          <a:off x="0" y="3876930"/>
          <a:ext cx="7498080" cy="43173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rgbClr val="002060"/>
              </a:solidFill>
            </a:rPr>
            <a:t>Список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использованн</a:t>
          </a:r>
          <a:r>
            <a:rPr lang="ru-RU" sz="1800" kern="1200" dirty="0" smtClean="0">
              <a:solidFill>
                <a:srgbClr val="002060"/>
              </a:solidFill>
            </a:rPr>
            <a:t>ой литературы</a:t>
          </a:r>
          <a:r>
            <a:rPr lang="en-US" sz="1800" kern="1200" dirty="0" smtClean="0">
              <a:solidFill>
                <a:srgbClr val="002060"/>
              </a:solidFill>
            </a:rPr>
            <a:t>.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1075" y="3898005"/>
        <a:ext cx="7455930" cy="389580"/>
      </dsp:txXfrm>
    </dsp:sp>
    <dsp:sp modelId="{FE2014FF-978D-41D0-946E-E37FE1425E99}">
      <dsp:nvSpPr>
        <dsp:cNvPr id="0" name=""/>
        <dsp:cNvSpPr/>
      </dsp:nvSpPr>
      <dsp:spPr>
        <a:xfrm>
          <a:off x="0" y="4360500"/>
          <a:ext cx="7498080" cy="43173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rgbClr val="002060"/>
              </a:solidFill>
            </a:rPr>
            <a:t>Приложения</a:t>
          </a:r>
          <a:r>
            <a:rPr lang="ru-RU" sz="1800" kern="1200" dirty="0" smtClean="0">
              <a:solidFill>
                <a:srgbClr val="002060"/>
              </a:solidFill>
            </a:rPr>
            <a:t> (дополнительный материал)</a:t>
          </a:r>
          <a:r>
            <a:rPr lang="en-US" sz="1800" kern="1200" dirty="0" smtClean="0">
              <a:solidFill>
                <a:srgbClr val="002060"/>
              </a:solidFill>
            </a:rPr>
            <a:t>.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1075" y="4381575"/>
        <a:ext cx="7455930" cy="38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24744"/>
            <a:ext cx="7024840" cy="15841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 помощь молодому преподавателю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7460315" cy="29523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(составление методических разработок, пособий, рекомендаций)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Якутск, 2016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12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Содержание</a:t>
            </a:r>
            <a:r>
              <a:rPr lang="ru-RU" dirty="0"/>
              <a:t> методических </a:t>
            </a:r>
            <a:r>
              <a:rPr lang="ru-RU" dirty="0" smtClean="0"/>
              <a:t>рекомендаций: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решение </a:t>
            </a:r>
            <a:r>
              <a:rPr lang="ru-RU" dirty="0">
                <a:solidFill>
                  <a:srgbClr val="002060"/>
                </a:solidFill>
              </a:rPr>
              <a:t>определенной педагогической </a:t>
            </a:r>
            <a:r>
              <a:rPr lang="ru-RU" dirty="0" smtClean="0">
                <a:solidFill>
                  <a:srgbClr val="002060"/>
                </a:solidFill>
              </a:rPr>
              <a:t>проблемы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проведение </a:t>
            </a:r>
            <a:r>
              <a:rPr lang="ru-RU" dirty="0">
                <a:solidFill>
                  <a:srgbClr val="002060"/>
                </a:solidFill>
              </a:rPr>
              <a:t>массовых </a:t>
            </a:r>
            <a:r>
              <a:rPr lang="ru-RU" dirty="0" smtClean="0">
                <a:solidFill>
                  <a:srgbClr val="002060"/>
                </a:solidFill>
              </a:rPr>
              <a:t>мероприятий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проведение </a:t>
            </a:r>
            <a:r>
              <a:rPr lang="ru-RU" dirty="0">
                <a:solidFill>
                  <a:srgbClr val="002060"/>
                </a:solidFill>
              </a:rPr>
              <a:t>учебно-исследовательской </a:t>
            </a:r>
            <a:r>
              <a:rPr lang="ru-RU" dirty="0" smtClean="0">
                <a:solidFill>
                  <a:srgbClr val="002060"/>
                </a:solidFill>
              </a:rPr>
              <a:t>работы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изучение </a:t>
            </a:r>
            <a:r>
              <a:rPr lang="ru-RU" dirty="0">
                <a:solidFill>
                  <a:srgbClr val="002060"/>
                </a:solidFill>
              </a:rPr>
              <a:t>отдельных тем образовательной программы и </a:t>
            </a:r>
            <a:r>
              <a:rPr lang="ru-RU" dirty="0" smtClean="0">
                <a:solidFill>
                  <a:srgbClr val="002060"/>
                </a:solidFill>
              </a:rPr>
              <a:t>т.п.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одержание </a:t>
            </a:r>
            <a:r>
              <a:rPr lang="ru-RU" dirty="0">
                <a:solidFill>
                  <a:srgbClr val="002060"/>
                </a:solidFill>
              </a:rPr>
              <a:t>методических рекомендаций не имеет особо регламентированной структуры и может излагаться в достаточно произвольной форме.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Приложения</a:t>
            </a:r>
            <a:r>
              <a:rPr lang="ru-RU" sz="2000" dirty="0" smtClean="0"/>
              <a:t> включают материалы, необходимые </a:t>
            </a:r>
            <a:r>
              <a:rPr lang="ru-RU" sz="2000" dirty="0"/>
              <a:t>для организации рекомендуемого вида деятельности с использованием данных методических рекомендаций, но не вошедшие в блок «Содержание». В числе приложений могут быть: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планы </a:t>
            </a:r>
            <a:r>
              <a:rPr lang="ru-RU" dirty="0"/>
              <a:t>проведения конкретных дел, мероприятий;</a:t>
            </a:r>
          </a:p>
          <a:p>
            <a:r>
              <a:rPr lang="ru-RU" dirty="0" smtClean="0"/>
              <a:t>тестовые </a:t>
            </a:r>
            <a:r>
              <a:rPr lang="ru-RU" dirty="0"/>
              <a:t>задания;</a:t>
            </a:r>
          </a:p>
          <a:p>
            <a:r>
              <a:rPr lang="ru-RU" dirty="0" smtClean="0"/>
              <a:t>методики </a:t>
            </a:r>
            <a:r>
              <a:rPr lang="ru-RU" dirty="0"/>
              <a:t>создания практических заданий, адресованных </a:t>
            </a:r>
            <a:r>
              <a:rPr lang="ru-RU" dirty="0" smtClean="0"/>
              <a:t>студентам;</a:t>
            </a:r>
            <a:endParaRPr lang="ru-RU" dirty="0"/>
          </a:p>
          <a:p>
            <a:r>
              <a:rPr lang="ru-RU" dirty="0" smtClean="0"/>
              <a:t>примерные </a:t>
            </a:r>
            <a:r>
              <a:rPr lang="ru-RU" dirty="0"/>
              <a:t>вопросы к играм, конкурсам, викторинам;</a:t>
            </a:r>
          </a:p>
          <a:p>
            <a:r>
              <a:rPr lang="ru-RU" dirty="0" smtClean="0"/>
              <a:t>методики </a:t>
            </a:r>
            <a:r>
              <a:rPr lang="ru-RU" dirty="0"/>
              <a:t>определения результатов по конкретным видам деятельности;</a:t>
            </a:r>
          </a:p>
          <a:p>
            <a:r>
              <a:rPr lang="ru-RU" dirty="0" smtClean="0"/>
              <a:t>схемы</a:t>
            </a:r>
            <a:r>
              <a:rPr lang="ru-RU" dirty="0"/>
              <a:t>, диаграммы, фотографии, карты, ксерокопии архивных материалов;</a:t>
            </a:r>
          </a:p>
          <a:p>
            <a:r>
              <a:rPr lang="ru-RU" dirty="0" smtClean="0"/>
              <a:t>примерная </a:t>
            </a:r>
            <a:r>
              <a:rPr lang="ru-RU" dirty="0"/>
              <a:t>тематика открытых мероприятий, экскурсий и т.д.</a:t>
            </a:r>
          </a:p>
          <a:p>
            <a:pPr marL="82296" indent="0">
              <a:buNone/>
            </a:pPr>
            <a:r>
              <a:rPr lang="ru-RU" dirty="0"/>
              <a:t> </a:t>
            </a:r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 </a:t>
            </a:r>
            <a:r>
              <a:rPr lang="ru-RU" sz="3600" b="1" dirty="0" smtClean="0"/>
              <a:t>Составление методических пособий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        </a:t>
            </a:r>
            <a:r>
              <a:rPr lang="ru-RU" b="1" dirty="0"/>
              <a:t>Методическое пособие</a:t>
            </a:r>
            <a:r>
              <a:rPr lang="ru-RU" dirty="0"/>
              <a:t> – комплексный вид методической продукции, обобщающий значительный опыт, накопленный в системе </a:t>
            </a:r>
            <a:r>
              <a:rPr lang="ru-RU" dirty="0" smtClean="0"/>
              <a:t>профессионального образования. Содержит рекомендации </a:t>
            </a:r>
            <a:r>
              <a:rPr lang="ru-RU" dirty="0"/>
              <a:t>по его </a:t>
            </a:r>
            <a:r>
              <a:rPr lang="ru-RU" dirty="0" smtClean="0"/>
              <a:t>использованию и развитию.</a:t>
            </a:r>
          </a:p>
          <a:p>
            <a:pPr algn="just"/>
            <a:r>
              <a:rPr lang="ru-RU" dirty="0"/>
              <a:t>       </a:t>
            </a:r>
            <a:r>
              <a:rPr lang="ru-RU" dirty="0" smtClean="0"/>
              <a:t>Это систематизация практического материала </a:t>
            </a:r>
            <a:r>
              <a:rPr lang="ru-RU" dirty="0"/>
              <a:t>собственной работы и работы коллег по </a:t>
            </a:r>
            <a:r>
              <a:rPr lang="ru-RU" dirty="0" smtClean="0"/>
              <a:t>профессии с учетом и с обоснованием предлагаемых методик, теоретических разработок </a:t>
            </a:r>
            <a:r>
              <a:rPr lang="ru-RU" dirty="0"/>
              <a:t>современной </a:t>
            </a:r>
            <a:r>
              <a:rPr lang="ru-RU" dirty="0" smtClean="0"/>
              <a:t>педагогики.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      Задачей методического пособия является оказание практической помощи </a:t>
            </a:r>
            <a:r>
              <a:rPr lang="ru-RU" dirty="0" smtClean="0"/>
              <a:t>в </a:t>
            </a:r>
            <a:r>
              <a:rPr lang="ru-RU" dirty="0"/>
              <a:t>приобретении и освоении передовых знаний как теоретического, так и практического характера.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54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методического пособия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531832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567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культуры и духовного развития РС (Я)</a:t>
            </a:r>
          </a:p>
          <a:p>
            <a:pPr marL="82296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образовательное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</a:p>
          <a:p>
            <a:pPr marL="82296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 (Я)  «Якутский колледж культуры и искусств»</a:t>
            </a:r>
          </a:p>
          <a:p>
            <a:pPr marL="82296" indent="0" algn="ctr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82296" indent="0" algn="ctr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82296" indent="0" algn="ctr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82296" indent="0" algn="ctr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82296" indent="0" algn="ctr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82296" indent="0" algn="ctr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ПОСОБИЕ (разработка, рекомендации)</a:t>
            </a:r>
          </a:p>
          <a:p>
            <a:pPr marL="82296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82296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теме ________________________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дисциплине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</a:t>
            </a:r>
          </a:p>
          <a:p>
            <a:pPr marL="82296" indent="0" algn="ctr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специальности___________________________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выполнил(а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преподаватель________(дисциплина, категория)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ф.и.о.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преподавателя)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Якутск</a:t>
            </a: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201_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1724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Содержание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07508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29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</a:t>
            </a:r>
            <a:r>
              <a:rPr lang="ru-RU" dirty="0" smtClean="0">
                <a:solidFill>
                  <a:srgbClr val="002060"/>
                </a:solidFill>
              </a:rPr>
              <a:t>. Составление методической разработки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095615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16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Определение целей методической разработки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07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57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Структура методической разработки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112570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12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II</a:t>
            </a:r>
            <a:r>
              <a:rPr lang="en-US" dirty="0" smtClean="0"/>
              <a:t> </a:t>
            </a:r>
            <a:r>
              <a:rPr lang="sah-RU" dirty="0" smtClean="0">
                <a:solidFill>
                  <a:srgbClr val="002060"/>
                </a:solidFill>
              </a:rPr>
              <a:t>Составление методических рекомендаций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744934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0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ah-RU" dirty="0" smtClean="0">
                <a:solidFill>
                  <a:srgbClr val="002060"/>
                </a:solidFill>
              </a:rPr>
              <a:t>Структура методических рекомендаций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589317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74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Аннотация </a:t>
            </a:r>
            <a:r>
              <a:rPr lang="ru-RU" sz="2200" dirty="0" smtClean="0">
                <a:solidFill>
                  <a:srgbClr val="002060"/>
                </a:solidFill>
              </a:rPr>
              <a:t>(на втором листе сверху)  </a:t>
            </a:r>
            <a:r>
              <a:rPr lang="ru-RU" sz="2700" dirty="0" smtClean="0">
                <a:solidFill>
                  <a:srgbClr val="002060"/>
                </a:solidFill>
              </a:rPr>
              <a:t>включает лаконичные сведения о</a:t>
            </a:r>
            <a:endParaRPr lang="ru-RU" sz="2700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111003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22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Пояснительная записка</a:t>
            </a:r>
            <a:r>
              <a:rPr lang="ru-RU" sz="2000" dirty="0">
                <a:solidFill>
                  <a:srgbClr val="002060"/>
                </a:solidFill>
              </a:rPr>
              <a:t> 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должна </a:t>
            </a:r>
            <a:r>
              <a:rPr lang="ru-RU" sz="2000" dirty="0">
                <a:solidFill>
                  <a:srgbClr val="002060"/>
                </a:solidFill>
              </a:rPr>
              <a:t>содержать следующую информацию: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345845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516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179</TotalTime>
  <Words>650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В помощь молодому преподавателю</vt:lpstr>
      <vt:lpstr>Содержание</vt:lpstr>
      <vt:lpstr>I. Составление методической разработки</vt:lpstr>
      <vt:lpstr>Определение целей методической разработки</vt:lpstr>
      <vt:lpstr>Структура методической разработки</vt:lpstr>
      <vt:lpstr>II Составление методических рекомендаций</vt:lpstr>
      <vt:lpstr>Структура методических рекомендаций</vt:lpstr>
      <vt:lpstr>Аннотация (на втором листе сверху)  включает лаконичные сведения о</vt:lpstr>
      <vt:lpstr>Пояснительная записка  должна содержать следующую информацию: </vt:lpstr>
      <vt:lpstr>Содержание методических рекомендаций:</vt:lpstr>
      <vt:lpstr>Приложения включают материалы, необходимые для организации рекомендуемого вида деятельности с использованием данных методических рекомендаций, но не вошедшие в блок «Содержание». В числе приложений могут быть: </vt:lpstr>
      <vt:lpstr>III Составление методических пособий</vt:lpstr>
      <vt:lpstr>Структура методического пособия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Помощь молодому преподавателю</dc:title>
  <dc:creator>Ирина Сосина</dc:creator>
  <cp:lastModifiedBy>Ирина Сосина</cp:lastModifiedBy>
  <cp:revision>15</cp:revision>
  <dcterms:created xsi:type="dcterms:W3CDTF">2016-09-28T05:30:14Z</dcterms:created>
  <dcterms:modified xsi:type="dcterms:W3CDTF">2016-09-28T08:40:20Z</dcterms:modified>
</cp:coreProperties>
</file>