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6" r:id="rId3"/>
    <p:sldId id="292" r:id="rId4"/>
    <p:sldId id="257" r:id="rId5"/>
    <p:sldId id="261" r:id="rId6"/>
    <p:sldId id="291" r:id="rId7"/>
    <p:sldId id="284" r:id="rId8"/>
    <p:sldId id="285" r:id="rId9"/>
    <p:sldId id="271" r:id="rId10"/>
    <p:sldId id="277" r:id="rId11"/>
    <p:sldId id="263" r:id="rId12"/>
    <p:sldId id="288" r:id="rId13"/>
    <p:sldId id="265" r:id="rId14"/>
    <p:sldId id="289" r:id="rId15"/>
    <p:sldId id="290" r:id="rId16"/>
    <p:sldId id="274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4636" autoAdjust="0"/>
  </p:normalViewPr>
  <p:slideViewPr>
    <p:cSldViewPr>
      <p:cViewPr>
        <p:scale>
          <a:sx n="80" d="100"/>
          <a:sy n="80" d="100"/>
        </p:scale>
        <p:origin x="-2514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CED65-CD8C-4639-8305-4D4B20BF7551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BCF5B-F839-4C3D-B650-971388DE3F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159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382000" cy="65532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культуры и духовного развития РС (Я)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ГБПОУ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РС (Я)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«Якутский колледж культуры и искусств»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преподавателя  </a:t>
            </a:r>
            <a:r>
              <a:rPr lang="ru-RU" sz="2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спецдисциплины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пцк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________________________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».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</a:rPr>
              <a:t>Ф.И.О.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Якутск, 2016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52403"/>
          <a:ext cx="8763000" cy="6167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934200"/>
                <a:gridCol w="1371600"/>
              </a:tblGrid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971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Раздел 3.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Научно-методическая деятельность.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рабочая программа (электронный вариант) с указанием учебно-технической базы: перечень оборудования учебного кабинета, использования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мультимедийных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методических пособий, учебных фильмов, перечня наглядных пособий, списка аудиозаписей, перечня справочной литературы и дидактических материалов);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список учебно-методического обеспечения;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перечень участия в семинарах, «круглых столах», мастер-классах;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тематика выступлений на конференциях,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педчтениях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советах, семинарах.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Участие в профессиональных и творческих педагогических конкурсах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тема самообразования: список литературы, изученной по данной теме; отчет по теме самообразования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перечень публикаций.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Мастер-классы, проведенные педагогом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8305800" cy="566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244"/>
                <a:gridCol w="3537656"/>
                <a:gridCol w="1999544"/>
                <a:gridCol w="2153356"/>
              </a:tblGrid>
              <a:tr h="7394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проведения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 проведения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635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40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693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693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693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4. </a:t>
            </a:r>
            <a:endParaRPr lang="en-US" sz="4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деятельность. </a:t>
            </a: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перечень творческих работ студентов;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список проведенных внеклассных мероприятий с фотографиями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сценарии внеклассных мероприятий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победители, участники олимпиад, конкурсов, соревнований, интеллектуальных марафонов за 5 лет. 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отзывы коллег, обучающихся, их родителей об аттестующемся преподавателе,  отзыв о педагогической, профессиональной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2766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Раздел 1.   «Общие сведения о преподавателе».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личные данные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копия диплома о высшем образовании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копия удостоверения о повышении квалификации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копия удостоверения наград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копия диплома кандидата  наук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копии Почетных грамот, благодарственных писем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457200"/>
            <a:ext cx="4267200" cy="6096000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фамилия, имя, отчество, год рождения </a:t>
            </a:r>
          </a:p>
          <a:p>
            <a:pPr lvl="0"/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образование (что и когда окончил, полученная специальность и квалификация по диплому);</a:t>
            </a:r>
          </a:p>
          <a:p>
            <a:pPr lvl="0"/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трудовой и педагогический стаж, стаж работы в данном ОУ;</a:t>
            </a:r>
          </a:p>
          <a:p>
            <a:pPr lvl="0"/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повышение квалификации (название структуры, где прослушаны курсы, год, месяц, проблематика курсов);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57800" y="533401"/>
            <a:ext cx="3657600" cy="2362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Фотография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22098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Раздел 2. Результаты педагогической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итоговые результаты по предмету за три года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список выпускников, окончивших  ОУ дипломом с отличием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список победителей и участников творческих конкурсов, выставок всех уровней за 5 лет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отзывы коллег, обучающихся, их родителей об аттестующемся преподавателе,  отзыв о педагогической, профессиональной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Сведения об итогах экзаменов и зачетов по предмету 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685805"/>
          <a:ext cx="8839200" cy="5943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981200"/>
                <a:gridCol w="2668867"/>
                <a:gridCol w="607733"/>
                <a:gridCol w="609600"/>
                <a:gridCol w="685800"/>
                <a:gridCol w="457200"/>
                <a:gridCol w="838200"/>
              </a:tblGrid>
              <a:tr h="6783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 проведения экзамена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предмета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Численность экзаменующихся (обучающихся студентов)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них получили по итогам экзамена (зачета) оценки 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(чел. и  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Качество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Итоги контрольных срезов знаний обучающихся по предмету в период аттестации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524000"/>
          <a:ext cx="8762999" cy="3214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857"/>
                <a:gridCol w="1251857"/>
                <a:gridCol w="1251857"/>
                <a:gridCol w="1251857"/>
                <a:gridCol w="1251857"/>
                <a:gridCol w="1251857"/>
                <a:gridCol w="1251857"/>
              </a:tblGrid>
              <a:tr h="1219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Дата проведения среза знаний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Предмет (учебный) курс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Учебные группы,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курс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Вид работы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Численность обучающихся-участников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Успеваемость (%)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(%)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50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50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50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609600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участия студентов в олимпиадах, конкурсах;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457193"/>
          <a:ext cx="8763000" cy="6158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453"/>
                <a:gridCol w="6990347"/>
                <a:gridCol w="1219200"/>
              </a:tblGrid>
              <a:tr h="37995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проведения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205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9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435</Words>
  <Application>Microsoft Office PowerPoint</Application>
  <PresentationFormat>Экран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Министерство культуры и духовного развития РС (Я)  ГБПОУ РС (Я) «Якутский колледж культуры и искусств»     ПОРТФОЛИО  преподавателя  спецдисциплины «___________________»  пцк   «________________________». Ф.И.О.       г. Якутск, 2016</vt:lpstr>
      <vt:lpstr>Раздел 1.   «Общие сведения о преподавателе».  </vt:lpstr>
      <vt:lpstr>Презентация PowerPoint</vt:lpstr>
      <vt:lpstr>Презентация PowerPoint</vt:lpstr>
      <vt:lpstr>Раздел 2. Результаты педагогической деятельности. </vt:lpstr>
      <vt:lpstr>Презентация PowerPoint</vt:lpstr>
      <vt:lpstr>Сведения об итогах экзаменов и зачетов по предмету </vt:lpstr>
      <vt:lpstr>Итоги контрольных срезов знаний обучающихся по предмету в период аттестации</vt:lpstr>
      <vt:lpstr>участия студентов в олимпиадах, конкурсах;</vt:lpstr>
      <vt:lpstr>Презентация PowerPoint</vt:lpstr>
      <vt:lpstr>Раздел 3. Научно-методическая деятельность.  </vt:lpstr>
      <vt:lpstr>Презентация PowerPoint</vt:lpstr>
      <vt:lpstr>Мастер-классы, проведенные педагогом</vt:lpstr>
      <vt:lpstr>Презентация PowerPoint</vt:lpstr>
      <vt:lpstr>Презентация PowerPoint</vt:lpstr>
      <vt:lpstr>отзывы коллег, обучающихся, их родителей об аттестующемся преподавателе,  отзыв о педагогической, профессиональной деятельности.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Вера</cp:lastModifiedBy>
  <cp:revision>93</cp:revision>
  <dcterms:modified xsi:type="dcterms:W3CDTF">2016-02-01T04:13:49Z</dcterms:modified>
</cp:coreProperties>
</file>