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91" r:id="rId5"/>
    <p:sldId id="292" r:id="rId6"/>
    <p:sldId id="282" r:id="rId7"/>
    <p:sldId id="283" r:id="rId8"/>
    <p:sldId id="293" r:id="rId9"/>
    <p:sldId id="257" r:id="rId10"/>
    <p:sldId id="274" r:id="rId11"/>
    <p:sldId id="261" r:id="rId12"/>
    <p:sldId id="265" r:id="rId13"/>
    <p:sldId id="275" r:id="rId14"/>
    <p:sldId id="272" r:id="rId15"/>
    <p:sldId id="259" r:id="rId16"/>
    <p:sldId id="258" r:id="rId17"/>
    <p:sldId id="267" r:id="rId18"/>
    <p:sldId id="268" r:id="rId19"/>
    <p:sldId id="284" r:id="rId20"/>
    <p:sldId id="271" r:id="rId21"/>
    <p:sldId id="270" r:id="rId22"/>
    <p:sldId id="269" r:id="rId23"/>
    <p:sldId id="279" r:id="rId24"/>
    <p:sldId id="276" r:id="rId25"/>
    <p:sldId id="278" r:id="rId26"/>
    <p:sldId id="280" r:id="rId27"/>
    <p:sldId id="281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НМО  ГБПОУ РС (Я) «Якутский колледж культуры и искусств»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2014-2015 учебный год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3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Дипломант </a:t>
            </a:r>
            <a:r>
              <a:rPr lang="en-US" dirty="0" smtClean="0"/>
              <a:t>I </a:t>
            </a:r>
            <a:r>
              <a:rPr lang="ru-RU" dirty="0" smtClean="0"/>
              <a:t>степени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482895"/>
            <a:ext cx="4032448" cy="490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62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Дипломант 3 степени</a:t>
            </a:r>
            <a:endParaRPr lang="ru-RU" dirty="0"/>
          </a:p>
        </p:txBody>
      </p:sp>
      <p:pic>
        <p:nvPicPr>
          <p:cNvPr id="4098" name="Picture 2" descr="C:\Users\1\Desktop\ирине ник\мероприятия\ДАНТЕ\ФОТО\IMG_859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44816" cy="5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9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ирине ник\мероприятия\ДАНТЕ\ФОТО\IMG_863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49" y="1844824"/>
            <a:ext cx="78843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18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Вручение дипломов</a:t>
            </a:r>
            <a:endParaRPr lang="ru-RU" dirty="0"/>
          </a:p>
        </p:txBody>
      </p:sp>
      <p:pic>
        <p:nvPicPr>
          <p:cNvPr id="3074" name="Picture 2" descr="C:\Users\1\Desktop\ирине ник\мероприятия\ДАНТЕ\ФОТО\IMG_86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51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9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8328"/>
            <a:ext cx="8100392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Республиканская студенческая олимпиада по риторике 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449" y="1628800"/>
            <a:ext cx="71287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8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14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ирине ник\конкурсы, нпк, семинары педчтения\олимпиада\фотки олимпиада\USA_1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604" y="980728"/>
            <a:ext cx="7920372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Y:\Материлы_олимпиады по риторике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6184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5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74424"/>
          </a:xfrm>
        </p:spPr>
        <p:txBody>
          <a:bodyPr>
            <a:normAutofit/>
          </a:bodyPr>
          <a:lstStyle/>
          <a:p>
            <a:r>
              <a:rPr lang="ru-RU" dirty="0" smtClean="0"/>
              <a:t>        Макаров Роман,</a:t>
            </a:r>
            <a:br>
              <a:rPr lang="ru-RU" dirty="0" smtClean="0"/>
            </a:br>
            <a:r>
              <a:rPr lang="ru-RU" dirty="0" smtClean="0"/>
              <a:t> студент 1 курса «ТТ»</a:t>
            </a:r>
            <a:endParaRPr lang="ru-RU" dirty="0"/>
          </a:p>
        </p:txBody>
      </p:sp>
      <p:pic>
        <p:nvPicPr>
          <p:cNvPr id="9219" name="Picture 3" descr="C:\Users\1\Desktop\ирине ник\конкурсы, нпк, семинары педчтения\олимпиада\фотки олимпиада\USA_15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3"/>
            <a:ext cx="7848872" cy="52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8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37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Чахов</a:t>
            </a:r>
            <a:r>
              <a:rPr lang="ru-RU" dirty="0" smtClean="0"/>
              <a:t> Петр,</a:t>
            </a:r>
            <a:br>
              <a:rPr lang="ru-RU" dirty="0" smtClean="0"/>
            </a:br>
            <a:r>
              <a:rPr lang="ru-RU" dirty="0" smtClean="0"/>
              <a:t> студент 2 курса «СКД»</a:t>
            </a:r>
            <a:endParaRPr lang="ru-RU" dirty="0"/>
          </a:p>
        </p:txBody>
      </p:sp>
      <p:pic>
        <p:nvPicPr>
          <p:cNvPr id="11266" name="Picture 2" descr="C:\Users\1\Desktop\ирине ник\конкурсы, нпк, семинары педчтения\олимпиада\фотки олимпиада\USA_15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704348" cy="51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658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1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995120" cy="140241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Хорунов</a:t>
            </a:r>
            <a:r>
              <a:rPr lang="ru-RU" dirty="0" smtClean="0"/>
              <a:t> Лев, </a:t>
            </a:r>
            <a:br>
              <a:rPr lang="ru-RU" dirty="0" smtClean="0"/>
            </a:br>
            <a:r>
              <a:rPr lang="ru-RU" dirty="0" smtClean="0"/>
              <a:t>студент 1 курса «СКД»</a:t>
            </a:r>
            <a:endParaRPr lang="ru-RU" dirty="0"/>
          </a:p>
        </p:txBody>
      </p:sp>
      <p:pic>
        <p:nvPicPr>
          <p:cNvPr id="12291" name="Picture 3" descr="Y:\Фото олимпиада по Риторике_20.02.2015\USA_1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704348" cy="51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8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737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3284" y="116632"/>
            <a:ext cx="6913516" cy="1474424"/>
          </a:xfrm>
        </p:spPr>
        <p:txBody>
          <a:bodyPr/>
          <a:lstStyle/>
          <a:p>
            <a:r>
              <a:rPr lang="ru-RU" dirty="0" smtClean="0"/>
              <a:t>Борисова Ольга,</a:t>
            </a:r>
            <a:br>
              <a:rPr lang="ru-RU" dirty="0" smtClean="0"/>
            </a:br>
            <a:r>
              <a:rPr lang="ru-RU" dirty="0" smtClean="0"/>
              <a:t>студентка 1 курса «ХТ»</a:t>
            </a:r>
            <a:endParaRPr lang="ru-RU" dirty="0"/>
          </a:p>
        </p:txBody>
      </p:sp>
      <p:pic>
        <p:nvPicPr>
          <p:cNvPr id="26626" name="Picture 2" descr="Y:\Фото олимпиада по Риторике_20.02.2015\USA_1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94549"/>
            <a:ext cx="7813376" cy="52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7" y="215306"/>
            <a:ext cx="16589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9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39"/>
            <a:ext cx="9144000" cy="166809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педагогическая научно-практическая конференция «Создание культурно-образовательной среды- первооснова подготовки современного специалиста»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Y:\Фото_НПК_2014\NV5A79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66" y="1856737"/>
            <a:ext cx="7290942" cy="48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61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Научно-практическая конференция «Наука, искусство, творчество: идеи, поиски, результаты»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Y:\2015\Апрель\Конференция_Наука_творчество_искусство(16.04.2015)\IMG_94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36296" cy="48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0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Дьяконов Андрей, </a:t>
            </a:r>
            <a:br>
              <a:rPr lang="ru-RU" dirty="0" smtClean="0"/>
            </a:br>
            <a:r>
              <a:rPr lang="ru-RU" dirty="0" smtClean="0"/>
              <a:t>студент 4 курса «МЗМ»</a:t>
            </a:r>
            <a:endParaRPr lang="ru-RU" dirty="0"/>
          </a:p>
        </p:txBody>
      </p:sp>
      <p:pic>
        <p:nvPicPr>
          <p:cNvPr id="16386" name="Picture 2" descr="Y:\2015\Апрель\Конференция_Наука_творчество_искусство(16.04.2015)\IMG_94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04458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6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74424"/>
          </a:xfrm>
        </p:spPr>
        <p:txBody>
          <a:bodyPr>
            <a:normAutofit/>
          </a:bodyPr>
          <a:lstStyle/>
          <a:p>
            <a:r>
              <a:rPr lang="ru-RU" dirty="0" smtClean="0"/>
              <a:t>Бурнашева </a:t>
            </a:r>
            <a:r>
              <a:rPr lang="ru-RU" dirty="0" err="1" smtClean="0"/>
              <a:t>Туяра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студентка 3 курса «ЭХТ»</a:t>
            </a:r>
            <a:endParaRPr lang="ru-RU" dirty="0"/>
          </a:p>
        </p:txBody>
      </p:sp>
      <p:pic>
        <p:nvPicPr>
          <p:cNvPr id="18434" name="Picture 2" descr="Y:\2015\Апрель\Конференция_Наука_творчество_искусство(16.04.2015)\IMG_93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1561689"/>
            <a:ext cx="7704856" cy="51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5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59216" cy="93043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Worldskills</a:t>
            </a:r>
            <a:r>
              <a:rPr lang="en-US" b="1" dirty="0" smtClean="0"/>
              <a:t> Russia </a:t>
            </a:r>
            <a:br>
              <a:rPr lang="en-US" b="1" dirty="0" smtClean="0"/>
            </a:br>
            <a:r>
              <a:rPr lang="ru-RU" b="1" dirty="0" smtClean="0"/>
              <a:t>Дальний Восток</a:t>
            </a:r>
            <a:r>
              <a:rPr lang="en-US" b="1" dirty="0" smtClean="0"/>
              <a:t> 2015</a:t>
            </a:r>
            <a:endParaRPr lang="ru-RU" b="1" dirty="0"/>
          </a:p>
        </p:txBody>
      </p:sp>
      <p:pic>
        <p:nvPicPr>
          <p:cNvPr id="22530" name="Picture 2" descr="Y:\2015\Апрель\WORLD SKILLS\USA_01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445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18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:\2015\Апрель\WORLD SKILLS\USA_0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36" y="245247"/>
            <a:ext cx="5256584" cy="32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Y:\2015\Апрель\WORLD SKILLS\USA_00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39602" y="1924394"/>
            <a:ext cx="6372200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21" y="3645024"/>
            <a:ext cx="520401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818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4625"/>
            <a:ext cx="4788024" cy="20882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Студенты ПЦК «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Этнохудожественное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творчество»</a:t>
            </a:r>
            <a:endParaRPr lang="ru-RU" sz="3600" dirty="0"/>
          </a:p>
        </p:txBody>
      </p:sp>
      <p:pic>
        <p:nvPicPr>
          <p:cNvPr id="21510" name="Picture 6" descr="Y:\2015\Апрель\WORLD SKILLS\USA_0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Y:\2015\Апрель\WORLD SKILLS\USA_0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30" y="3020955"/>
            <a:ext cx="5634868" cy="37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97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Y:\2015\Апрель\WORLD SKILLS\USA_03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256584" cy="35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Y:\2015\Апрель\WORLD SKILLS\USA_0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199552" cy="28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9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8328"/>
            <a:ext cx="8856984" cy="1252728"/>
          </a:xfrm>
        </p:spPr>
        <p:txBody>
          <a:bodyPr>
            <a:noAutofit/>
          </a:bodyPr>
          <a:lstStyle/>
          <a:p>
            <a:r>
              <a:rPr lang="ru-RU" sz="3600" dirty="0"/>
              <a:t>Литературный конкурс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/>
              <a:t>Поэзия – чудесная страна..»,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приуроченный </a:t>
            </a:r>
            <a:r>
              <a:rPr lang="ru-RU" sz="3600" dirty="0"/>
              <a:t>к Году Литературы в РФ</a:t>
            </a:r>
          </a:p>
        </p:txBody>
      </p:sp>
      <p:pic>
        <p:nvPicPr>
          <p:cNvPr id="27650" name="Picture 2" descr="Y:\Фото с чтений ко дню поэзии_2015\Для сайта\USA_0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840252" cy="45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50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Y:\Фото с чтений ко дню поэзии_2015\Для сайта\USA_0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80" y="189927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Y:\Фото с чтений ко дню поэзии_2015\USA_0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9927"/>
            <a:ext cx="4347761" cy="28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Y:\Фото с чтений ко дню поэзии_2015\USA_00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03" y="3284985"/>
            <a:ext cx="4212467" cy="291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Y:\Фото с чтений ко дню поэзии_2015\USA_00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921" y="3297325"/>
            <a:ext cx="4360839" cy="29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19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Y:\Фото с чтений ко дню поэзии_2015\USA_00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Y:\Фото с чтений ко дню поэзии_2015\USA_01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196" y="170441"/>
            <a:ext cx="4383275" cy="29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Y:\Фото с чтений ко дню поэзии_2015\USA_01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345187" cy="28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Y:\Фото с чтений ко дню поэзии_2015\USA_0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845" y="3281387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3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26" y="225644"/>
            <a:ext cx="4464496" cy="3030516"/>
          </a:xfrm>
        </p:spPr>
      </p:pic>
      <p:pic>
        <p:nvPicPr>
          <p:cNvPr id="33794" name="Picture 2" descr="Y:\Фото_НПК_2014\NV5A79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92596" y="1304764"/>
            <a:ext cx="59766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Y:\Фото_НПК_2014\NV5A77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36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Y:\Фото с чтений ко дню поэзии_2015\USA_01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175953" cy="34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69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Y:\Фото_НПК_2014\NV5A77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6990"/>
            <a:ext cx="4333877" cy="32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Y:\Фото_НПК_2014\NV5A76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939"/>
            <a:ext cx="4340156" cy="32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31" y="3573016"/>
            <a:ext cx="4309658" cy="2952328"/>
          </a:xfrm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872" y="3573016"/>
            <a:ext cx="43222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86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24680" cy="494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91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Государственная аккредитация</a:t>
            </a:r>
            <a:endParaRPr lang="ru-RU" dirty="0"/>
          </a:p>
        </p:txBody>
      </p:sp>
      <p:pic>
        <p:nvPicPr>
          <p:cNvPr id="24578" name="Picture 2" descr="Y:\Аккредитация_2015\_V5A0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596336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3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Y:\Аккредитация_2015\_V5A05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44408" cy="54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I</a:t>
            </a:r>
            <a:r>
              <a:rPr lang="ru-RU" sz="3600" dirty="0" smtClean="0"/>
              <a:t> городская научно-практическая конференция «Учитель, перед именем твоим…»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9411"/>
            <a:ext cx="517683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418856" cy="29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1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Республиканское мероприятие «Великий Данте» к 750-летию со дня рождения Данте Алигьери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ирине ник\мероприятия\ДАНТЕ\ФОТО\IMG_8598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28430"/>
            <a:ext cx="3603955" cy="48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08513"/>
            <a:ext cx="3888432" cy="489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62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117</Words>
  <Application>Microsoft Office PowerPoint</Application>
  <PresentationFormat>Экран (4:3)</PresentationFormat>
  <Paragraphs>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Презентация PowerPoint</vt:lpstr>
      <vt:lpstr>Республиканская педагогическая научно-практическая конференция «Создание культурно-образовательной среды- первооснова подготовки современного специалиста»</vt:lpstr>
      <vt:lpstr>Презентация PowerPoint</vt:lpstr>
      <vt:lpstr>Презентация PowerPoint</vt:lpstr>
      <vt:lpstr>Презентация PowerPoint</vt:lpstr>
      <vt:lpstr>Государственная аккредитация</vt:lpstr>
      <vt:lpstr>Презентация PowerPoint</vt:lpstr>
      <vt:lpstr>I городская научно-практическая конференция «Учитель, перед именем твоим…»</vt:lpstr>
      <vt:lpstr>Республиканское мероприятие «Великий Данте» к 750-летию со дня рождения Данте Алигьери</vt:lpstr>
      <vt:lpstr>Дипломант I степени</vt:lpstr>
      <vt:lpstr>Дипломант 3 степени</vt:lpstr>
      <vt:lpstr>Подведение итогов </vt:lpstr>
      <vt:lpstr>Вручение дипломов</vt:lpstr>
      <vt:lpstr>     Республиканская студенческая олимпиада по риторике </vt:lpstr>
      <vt:lpstr>Презентация PowerPoint</vt:lpstr>
      <vt:lpstr>        Макаров Роман,  студент 1 курса «ТТ»</vt:lpstr>
      <vt:lpstr>Чахов Петр,  студент 2 курса «СКД»</vt:lpstr>
      <vt:lpstr>Хорунов Лев,  студент 1 курса «СКД»</vt:lpstr>
      <vt:lpstr>Борисова Ольга, студентка 1 курса «ХТ»</vt:lpstr>
      <vt:lpstr>Научно-практическая конференция «Наука, искусство, творчество: идеи, поиски, результаты»</vt:lpstr>
      <vt:lpstr>Дьяконов Андрей,  студент 4 курса «МЗМ»</vt:lpstr>
      <vt:lpstr>Бурнашева Туяра,  студентка 3 курса «ЭХТ»</vt:lpstr>
      <vt:lpstr>Worldskills Russia  Дальний Восток 2015</vt:lpstr>
      <vt:lpstr>Презентация PowerPoint</vt:lpstr>
      <vt:lpstr>Студенты ПЦК «Этнохудожественное творчество»</vt:lpstr>
      <vt:lpstr>Презентация PowerPoint</vt:lpstr>
      <vt:lpstr>Литературный конкурс  «Поэзия – чудесная страна..»,  приуроченный к Году Литературы в РФ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Егоровна</dc:creator>
  <cp:lastModifiedBy>Сергей Егорович</cp:lastModifiedBy>
  <cp:revision>25</cp:revision>
  <dcterms:created xsi:type="dcterms:W3CDTF">2015-05-27T00:20:44Z</dcterms:created>
  <dcterms:modified xsi:type="dcterms:W3CDTF">2016-04-20T07:42:29Z</dcterms:modified>
</cp:coreProperties>
</file>