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1" r:id="rId4"/>
    <p:sldId id="262" r:id="rId5"/>
    <p:sldId id="261" r:id="rId6"/>
    <p:sldId id="263" r:id="rId7"/>
    <p:sldId id="264" r:id="rId8"/>
    <p:sldId id="257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0F0B-7291-4F94-995E-0CE90F2384A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AE10-DEC9-4414-91D0-D989591E4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61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0F0B-7291-4F94-995E-0CE90F2384A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AE10-DEC9-4414-91D0-D989591E4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1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0F0B-7291-4F94-995E-0CE90F2384A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AE10-DEC9-4414-91D0-D989591E4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72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0F0B-7291-4F94-995E-0CE90F2384A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AE10-DEC9-4414-91D0-D989591E4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03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0F0B-7291-4F94-995E-0CE90F2384A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AE10-DEC9-4414-91D0-D989591E4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75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0F0B-7291-4F94-995E-0CE90F2384A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AE10-DEC9-4414-91D0-D989591E4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57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0F0B-7291-4F94-995E-0CE90F2384A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AE10-DEC9-4414-91D0-D989591E4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36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0F0B-7291-4F94-995E-0CE90F2384A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AE10-DEC9-4414-91D0-D989591E4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4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0F0B-7291-4F94-995E-0CE90F2384A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AE10-DEC9-4414-91D0-D989591E4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75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0F0B-7291-4F94-995E-0CE90F2384A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AE10-DEC9-4414-91D0-D989591E4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9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0F0B-7291-4F94-995E-0CE90F2384A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AE10-DEC9-4414-91D0-D989591E4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75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90F0B-7291-4F94-995E-0CE90F2384A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FAE10-DEC9-4414-91D0-D989591E4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66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9" t="20756" r="19156" b="20653"/>
          <a:stretch/>
        </p:blipFill>
        <p:spPr bwMode="auto">
          <a:xfrm>
            <a:off x="241677" y="404664"/>
            <a:ext cx="8506787" cy="614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82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8544948" cy="6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171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394"/>
            <a:ext cx="8353267" cy="626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409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568952" cy="642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304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332656"/>
            <a:ext cx="8448939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280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256917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70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58671"/>
            <a:ext cx="7800866" cy="585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674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Праздник посвящен историческому событию изгнания </a:t>
            </a:r>
            <a:r>
              <a:rPr lang="ru-RU" sz="4000" i="1" dirty="0">
                <a:solidFill>
                  <a:schemeClr val="bg1"/>
                </a:solidFill>
              </a:rPr>
              <a:t>польско-литовских интервентов из пределов Московского Кремля Вторым народным ополчением осенью 1612 года</a:t>
            </a:r>
          </a:p>
        </p:txBody>
      </p:sp>
    </p:spTree>
    <p:extLst>
      <p:ext uri="{BB962C8B-B14F-4D97-AF65-F5344CB8AC3E}">
        <p14:creationId xmlns:p14="http://schemas.microsoft.com/office/powerpoint/2010/main" val="3012577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332656"/>
            <a:ext cx="825691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930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96653"/>
            <a:ext cx="8304922" cy="622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515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12968" cy="653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610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0629"/>
            <a:ext cx="8592954" cy="644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050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 ополчение, которое возглавлял князь Пожарский, был прислан из Казани чудотворный образ Пресвятой Богородицы.  Весь народ и ополчение с молитвой обратились к Господу и Его Пречистой Матери за небесной помощью. И молитва была услышан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312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42647"/>
            <a:ext cx="8376930" cy="628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1621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17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Праздник посвящен историческому событию изгнания польско-литовских интервентов из пределов Московского Кремля Вторым народным ополчением осенью 1612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Кафедра ХД</dc:creator>
  <cp:lastModifiedBy>ПЦК "Хоровое дирижирование"</cp:lastModifiedBy>
  <cp:revision>5</cp:revision>
  <dcterms:created xsi:type="dcterms:W3CDTF">2019-10-29T06:26:41Z</dcterms:created>
  <dcterms:modified xsi:type="dcterms:W3CDTF">2020-11-02T02:14:10Z</dcterms:modified>
</cp:coreProperties>
</file>